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6" r:id="rId5"/>
    <p:sldId id="259" r:id="rId6"/>
    <p:sldId id="277" r:id="rId7"/>
    <p:sldId id="278" r:id="rId8"/>
    <p:sldId id="279" r:id="rId9"/>
    <p:sldId id="280" r:id="rId10"/>
    <p:sldId id="281" r:id="rId11"/>
    <p:sldId id="282" r:id="rId12"/>
    <p:sldId id="283" r:id="rId13"/>
    <p:sldId id="284" r:id="rId14"/>
    <p:sldId id="285" r:id="rId15"/>
    <p:sldId id="286" r:id="rId16"/>
    <p:sldId id="287" r:id="rId17"/>
    <p:sldId id="263" r:id="rId18"/>
    <p:sldId id="264" r:id="rId19"/>
    <p:sldId id="288" r:id="rId20"/>
    <p:sldId id="289" r:id="rId21"/>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27" autoAdjust="0"/>
    <p:restoredTop sz="94698" autoAdjust="0"/>
  </p:normalViewPr>
  <p:slideViewPr>
    <p:cSldViewPr snapToGrid="0">
      <p:cViewPr varScale="1">
        <p:scale>
          <a:sx n="81" d="100"/>
          <a:sy n="81" d="100"/>
        </p:scale>
        <p:origin x="184" y="94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A0AF2A-35F1-DC4A-9D90-7E40C29A9D4B}" type="doc">
      <dgm:prSet loTypeId="urn:microsoft.com/office/officeart/2005/8/layout/vProcess5" loCatId="process" qsTypeId="urn:microsoft.com/office/officeart/2005/8/quickstyle/simple1" qsCatId="simple" csTypeId="urn:microsoft.com/office/officeart/2005/8/colors/colorful2" csCatId="colorful" phldr="1"/>
      <dgm:spPr/>
    </dgm:pt>
    <dgm:pt modelId="{6B93995F-FD41-E248-8AA6-B729975ED129}">
      <dgm:prSet phldrT="[Text]" custT="1"/>
      <dgm:spPr/>
      <dgm:t>
        <a:bodyPr/>
        <a:lstStyle/>
        <a:p>
          <a:pPr rtl="0"/>
          <a:r>
            <a:rPr lang="en-US" sz="1600" dirty="0"/>
            <a:t>Login screen</a:t>
          </a:r>
        </a:p>
      </dgm:t>
    </dgm:pt>
    <dgm:pt modelId="{95A09353-2BED-8C49-A8CD-22D6A643D039}" type="parTrans" cxnId="{E11EDF25-9C10-F44B-9EC4-283BF82B9C58}">
      <dgm:prSet/>
      <dgm:spPr/>
      <dgm:t>
        <a:bodyPr/>
        <a:lstStyle/>
        <a:p>
          <a:endParaRPr lang="en-US"/>
        </a:p>
      </dgm:t>
    </dgm:pt>
    <dgm:pt modelId="{DD7D2E56-10F7-C543-A7DC-4ADAD6A6F710}" type="sibTrans" cxnId="{E11EDF25-9C10-F44B-9EC4-283BF82B9C58}">
      <dgm:prSet/>
      <dgm:spPr/>
      <dgm:t>
        <a:bodyPr/>
        <a:lstStyle/>
        <a:p>
          <a:endParaRPr lang="en-US"/>
        </a:p>
      </dgm:t>
    </dgm:pt>
    <dgm:pt modelId="{39509296-D328-0F47-86B0-0A67D0D751FE}">
      <dgm:prSet phldrT="[Text]" custT="1"/>
      <dgm:spPr/>
      <dgm:t>
        <a:bodyPr/>
        <a:lstStyle/>
        <a:p>
          <a:pPr rtl="0"/>
          <a:r>
            <a:rPr lang="en-US" sz="1800" dirty="0"/>
            <a:t>Main Window</a:t>
          </a:r>
          <a:br>
            <a:rPr lang="en-US" sz="1800" dirty="0"/>
          </a:br>
          <a:r>
            <a:rPr lang="en-US" sz="1600" b="0" i="0" dirty="0"/>
            <a:t>A logged-in user can choose which data to view.</a:t>
          </a:r>
          <a:br>
            <a:rPr lang="en-US" sz="1600" b="0" i="0" dirty="0"/>
          </a:br>
          <a:r>
            <a:rPr lang="en-US" sz="1400" dirty="0"/>
            <a:t>My Profile |Companies |Movies | Stars | User (Only for admins</a:t>
          </a:r>
          <a:r>
            <a:rPr lang="en-US" sz="1600" dirty="0"/>
            <a:t>)</a:t>
          </a:r>
          <a:endParaRPr lang="en-US" sz="1600" b="0" i="0" dirty="0"/>
        </a:p>
      </dgm:t>
    </dgm:pt>
    <dgm:pt modelId="{1EF08482-635B-E94B-B192-BCEFCC4F530B}" type="parTrans" cxnId="{65278C0A-8F02-7E4B-848B-230FC9C8030E}">
      <dgm:prSet/>
      <dgm:spPr/>
      <dgm:t>
        <a:bodyPr/>
        <a:lstStyle/>
        <a:p>
          <a:endParaRPr lang="en-US"/>
        </a:p>
      </dgm:t>
    </dgm:pt>
    <dgm:pt modelId="{465C0A2D-A0B5-A84B-9761-6A0DBA2274C0}" type="sibTrans" cxnId="{65278C0A-8F02-7E4B-848B-230FC9C8030E}">
      <dgm:prSet/>
      <dgm:spPr/>
      <dgm:t>
        <a:bodyPr/>
        <a:lstStyle/>
        <a:p>
          <a:endParaRPr lang="en-US"/>
        </a:p>
      </dgm:t>
    </dgm:pt>
    <dgm:pt modelId="{E98159BB-8CA1-8049-A36A-53FABD2A58D5}">
      <dgm:prSet phldrT="[Text]"/>
      <dgm:spPr/>
      <dgm:t>
        <a:bodyPr/>
        <a:lstStyle/>
        <a:p>
          <a:pPr rtl="0"/>
          <a:r>
            <a:rPr lang="en-US"/>
            <a:t>Search Window</a:t>
          </a:r>
          <a:endParaRPr lang="he-IL"/>
        </a:p>
        <a:p>
          <a:pPr rtl="0"/>
          <a:r>
            <a:rPr lang="en-US" b="0" i="0"/>
            <a:t>A user can search for a specific model by its name to view it.</a:t>
          </a:r>
          <a:endParaRPr lang="he-IL"/>
        </a:p>
      </dgm:t>
    </dgm:pt>
    <dgm:pt modelId="{CEE09815-BED2-484A-AFEA-84AC21BA37EE}" type="parTrans" cxnId="{17BCB76C-E633-3E45-903D-26910D974293}">
      <dgm:prSet/>
      <dgm:spPr/>
      <dgm:t>
        <a:bodyPr/>
        <a:lstStyle/>
        <a:p>
          <a:endParaRPr lang="en-US"/>
        </a:p>
      </dgm:t>
    </dgm:pt>
    <dgm:pt modelId="{02BAB6DB-609F-034B-91F2-4142CC682FF7}" type="sibTrans" cxnId="{17BCB76C-E633-3E45-903D-26910D974293}">
      <dgm:prSet/>
      <dgm:spPr/>
      <dgm:t>
        <a:bodyPr/>
        <a:lstStyle/>
        <a:p>
          <a:endParaRPr lang="en-US"/>
        </a:p>
      </dgm:t>
    </dgm:pt>
    <dgm:pt modelId="{997F9AED-793D-D04D-8CC2-AAF632FCF730}">
      <dgm:prSet custT="1"/>
      <dgm:spPr/>
      <dgm:t>
        <a:bodyPr/>
        <a:lstStyle/>
        <a:p>
          <a:pPr rtl="0"/>
          <a:r>
            <a:rPr lang="en-US" sz="1200" b="0" i="0" dirty="0"/>
            <a:t>A registered user can log into the system using a username and password.</a:t>
          </a:r>
          <a:endParaRPr lang="en-US" sz="1200" dirty="0"/>
        </a:p>
      </dgm:t>
    </dgm:pt>
    <dgm:pt modelId="{30C2A180-4A27-5C46-A82B-2EA4F54E7D60}" type="parTrans" cxnId="{AE80973A-B189-8B46-BFFB-62EDF91327DB}">
      <dgm:prSet/>
      <dgm:spPr/>
      <dgm:t>
        <a:bodyPr/>
        <a:lstStyle/>
        <a:p>
          <a:endParaRPr lang="en-US"/>
        </a:p>
      </dgm:t>
    </dgm:pt>
    <dgm:pt modelId="{F1A9BC50-D087-8D44-B1BF-D1A031705C32}" type="sibTrans" cxnId="{AE80973A-B189-8B46-BFFB-62EDF91327DB}">
      <dgm:prSet/>
      <dgm:spPr/>
      <dgm:t>
        <a:bodyPr/>
        <a:lstStyle/>
        <a:p>
          <a:endParaRPr lang="en-US"/>
        </a:p>
      </dgm:t>
    </dgm:pt>
    <dgm:pt modelId="{4141EBF1-09C0-A540-8D9F-401F3CCB8298}">
      <dgm:prSet custT="1"/>
      <dgm:spPr/>
      <dgm:t>
        <a:bodyPr/>
        <a:lstStyle/>
        <a:p>
          <a:pPr rtl="0"/>
          <a:r>
            <a:rPr lang="en-US" sz="1200" b="0" i="0"/>
            <a:t>A non-registered user can navigate to the registration screen to sign up for the system.</a:t>
          </a:r>
          <a:endParaRPr lang="en-US" sz="1200"/>
        </a:p>
      </dgm:t>
    </dgm:pt>
    <dgm:pt modelId="{8FB123EB-C114-4F40-9F04-920E2E1BC391}" type="parTrans" cxnId="{D176C6D5-79A5-3245-A759-DEC82E04CC38}">
      <dgm:prSet/>
      <dgm:spPr/>
      <dgm:t>
        <a:bodyPr/>
        <a:lstStyle/>
        <a:p>
          <a:endParaRPr lang="en-US"/>
        </a:p>
      </dgm:t>
    </dgm:pt>
    <dgm:pt modelId="{E1F06C95-6596-184C-B238-3DF911B84D6D}" type="sibTrans" cxnId="{D176C6D5-79A5-3245-A759-DEC82E04CC38}">
      <dgm:prSet/>
      <dgm:spPr/>
      <dgm:t>
        <a:bodyPr/>
        <a:lstStyle/>
        <a:p>
          <a:endParaRPr lang="en-US"/>
        </a:p>
      </dgm:t>
    </dgm:pt>
    <dgm:pt modelId="{C8B0AB75-E780-614D-8C1D-16DCE992E287}">
      <dgm:prSet/>
      <dgm:spPr/>
      <dgm:t>
        <a:bodyPr/>
        <a:lstStyle/>
        <a:p>
          <a:pPr rtl="0"/>
          <a:r>
            <a:rPr lang="en-US"/>
            <a:t>Model Screen</a:t>
          </a:r>
        </a:p>
      </dgm:t>
    </dgm:pt>
    <dgm:pt modelId="{88581019-0BC4-AE40-B804-F40B6B2DAB9D}" type="parTrans" cxnId="{9FF5A0F7-B384-9342-9B46-31EC07CF9BB6}">
      <dgm:prSet/>
      <dgm:spPr/>
      <dgm:t>
        <a:bodyPr/>
        <a:lstStyle/>
        <a:p>
          <a:endParaRPr lang="en-US"/>
        </a:p>
      </dgm:t>
    </dgm:pt>
    <dgm:pt modelId="{47426DE4-24C8-5F46-8500-288D20238392}" type="sibTrans" cxnId="{9FF5A0F7-B384-9342-9B46-31EC07CF9BB6}">
      <dgm:prSet/>
      <dgm:spPr/>
      <dgm:t>
        <a:bodyPr/>
        <a:lstStyle/>
        <a:p>
          <a:endParaRPr lang="en-US"/>
        </a:p>
      </dgm:t>
    </dgm:pt>
    <dgm:pt modelId="{8965FD22-7131-5040-A639-9AC19BE7C0B3}">
      <dgm:prSet/>
      <dgm:spPr/>
      <dgm:t>
        <a:bodyPr/>
        <a:lstStyle/>
        <a:p>
          <a:pPr rtl="0"/>
          <a:r>
            <a:rPr lang="en-US" b="0" i="0"/>
            <a:t>Each model has a screen that displays its information.</a:t>
          </a:r>
          <a:endParaRPr lang="en-US"/>
        </a:p>
      </dgm:t>
    </dgm:pt>
    <dgm:pt modelId="{C6769A59-E776-544B-AA7D-15B992E2450E}" type="parTrans" cxnId="{DD5719F1-52B9-5744-B322-CDF577474C62}">
      <dgm:prSet/>
      <dgm:spPr/>
      <dgm:t>
        <a:bodyPr/>
        <a:lstStyle/>
        <a:p>
          <a:endParaRPr lang="en-US"/>
        </a:p>
      </dgm:t>
    </dgm:pt>
    <dgm:pt modelId="{BE0F9B8F-7802-FF4D-AE1C-F647D376C922}" type="sibTrans" cxnId="{DD5719F1-52B9-5744-B322-CDF577474C62}">
      <dgm:prSet/>
      <dgm:spPr/>
      <dgm:t>
        <a:bodyPr/>
        <a:lstStyle/>
        <a:p>
          <a:endParaRPr lang="en-US"/>
        </a:p>
      </dgm:t>
    </dgm:pt>
    <dgm:pt modelId="{7033F7C7-3687-FF46-A0E4-1691EFE172BE}">
      <dgm:prSet/>
      <dgm:spPr/>
      <dgm:t>
        <a:bodyPr/>
        <a:lstStyle/>
        <a:p>
          <a:pPr rtl="0"/>
          <a:r>
            <a:rPr lang="en-US" b="0" i="0"/>
            <a:t>Admin can delete or edit the entity.</a:t>
          </a:r>
          <a:endParaRPr lang="en-US"/>
        </a:p>
      </dgm:t>
    </dgm:pt>
    <dgm:pt modelId="{FC2414F2-18A4-C84D-BF23-C7E9907F1D2A}" type="parTrans" cxnId="{0E434BC6-1638-1E43-9B8F-DE8842B83641}">
      <dgm:prSet/>
      <dgm:spPr/>
      <dgm:t>
        <a:bodyPr/>
        <a:lstStyle/>
        <a:p>
          <a:endParaRPr lang="en-US"/>
        </a:p>
      </dgm:t>
    </dgm:pt>
    <dgm:pt modelId="{946D6107-5153-2A44-B1E2-8DCB6AB65E9E}" type="sibTrans" cxnId="{0E434BC6-1638-1E43-9B8F-DE8842B83641}">
      <dgm:prSet/>
      <dgm:spPr/>
      <dgm:t>
        <a:bodyPr/>
        <a:lstStyle/>
        <a:p>
          <a:endParaRPr lang="en-US"/>
        </a:p>
      </dgm:t>
    </dgm:pt>
    <dgm:pt modelId="{41F1BB63-450E-124C-84CF-90F0E0AD4F7E}">
      <dgm:prSet/>
      <dgm:spPr/>
      <dgm:t>
        <a:bodyPr/>
        <a:lstStyle/>
        <a:p>
          <a:pPr rtl="0"/>
          <a:r>
            <a:rPr lang="en-US" b="0" i="0"/>
            <a:t>Regular users can only edit their own profile information.</a:t>
          </a:r>
          <a:endParaRPr lang="en-US"/>
        </a:p>
      </dgm:t>
    </dgm:pt>
    <dgm:pt modelId="{49C38DB5-1F5E-F048-A435-01AFD3F46992}" type="parTrans" cxnId="{39794139-D5F1-8E47-A013-9D00DC075BA0}">
      <dgm:prSet/>
      <dgm:spPr/>
      <dgm:t>
        <a:bodyPr/>
        <a:lstStyle/>
        <a:p>
          <a:endParaRPr lang="en-US"/>
        </a:p>
      </dgm:t>
    </dgm:pt>
    <dgm:pt modelId="{875FB1EC-059C-494D-A4A8-FE4F42187C5A}" type="sibTrans" cxnId="{39794139-D5F1-8E47-A013-9D00DC075BA0}">
      <dgm:prSet/>
      <dgm:spPr/>
      <dgm:t>
        <a:bodyPr/>
        <a:lstStyle/>
        <a:p>
          <a:endParaRPr lang="en-US"/>
        </a:p>
      </dgm:t>
    </dgm:pt>
    <dgm:pt modelId="{589D62E4-63FB-B74A-8C40-FB1263D24E94}">
      <dgm:prSet custT="1"/>
      <dgm:spPr/>
      <dgm:t>
        <a:bodyPr/>
        <a:lstStyle/>
        <a:p>
          <a:pPr rtl="0"/>
          <a:endParaRPr lang="en-IL" sz="1200" dirty="0"/>
        </a:p>
      </dgm:t>
    </dgm:pt>
    <dgm:pt modelId="{3F93733D-B10B-FE4A-B3C5-7D46A4F355E0}" type="parTrans" cxnId="{5B7DF3BC-112C-4A47-81B0-B4F1C78E7D66}">
      <dgm:prSet/>
      <dgm:spPr/>
      <dgm:t>
        <a:bodyPr/>
        <a:lstStyle/>
        <a:p>
          <a:endParaRPr lang="en-US"/>
        </a:p>
      </dgm:t>
    </dgm:pt>
    <dgm:pt modelId="{A3CB7DE5-AEE6-644B-9DF9-0BD5256AA26D}" type="sibTrans" cxnId="{5B7DF3BC-112C-4A47-81B0-B4F1C78E7D66}">
      <dgm:prSet/>
      <dgm:spPr/>
      <dgm:t>
        <a:bodyPr/>
        <a:lstStyle/>
        <a:p>
          <a:endParaRPr lang="en-US"/>
        </a:p>
      </dgm:t>
    </dgm:pt>
    <dgm:pt modelId="{E7AF6EA6-66C5-0548-9604-BD57B171E7DE}">
      <dgm:prSet/>
      <dgm:spPr/>
      <dgm:t>
        <a:bodyPr/>
        <a:lstStyle/>
        <a:p>
          <a:pPr rtl="0"/>
          <a:r>
            <a:rPr lang="en-US"/>
            <a:t>Admin can create.</a:t>
          </a:r>
        </a:p>
      </dgm:t>
    </dgm:pt>
    <dgm:pt modelId="{22D6C20B-B9DF-CE41-AC21-D34A101E2F38}" type="sibTrans" cxnId="{21B087B0-EBBB-4643-A1E2-95BD15DAD0E7}">
      <dgm:prSet/>
      <dgm:spPr/>
      <dgm:t>
        <a:bodyPr/>
        <a:lstStyle/>
        <a:p>
          <a:endParaRPr lang="en-US"/>
        </a:p>
      </dgm:t>
    </dgm:pt>
    <dgm:pt modelId="{6CEFDD3F-2A2D-454F-8E57-9F38770CFFC7}" type="parTrans" cxnId="{21B087B0-EBBB-4643-A1E2-95BD15DAD0E7}">
      <dgm:prSet/>
      <dgm:spPr/>
      <dgm:t>
        <a:bodyPr/>
        <a:lstStyle/>
        <a:p>
          <a:endParaRPr lang="en-US"/>
        </a:p>
      </dgm:t>
    </dgm:pt>
    <dgm:pt modelId="{A985836A-6581-7B41-9FA6-CE621B276290}" type="pres">
      <dgm:prSet presAssocID="{92A0AF2A-35F1-DC4A-9D90-7E40C29A9D4B}" presName="outerComposite" presStyleCnt="0">
        <dgm:presLayoutVars>
          <dgm:chMax val="5"/>
          <dgm:dir/>
          <dgm:resizeHandles val="exact"/>
        </dgm:presLayoutVars>
      </dgm:prSet>
      <dgm:spPr/>
    </dgm:pt>
    <dgm:pt modelId="{9DAEC735-95A0-4740-B6A2-CE9AACD82CBE}" type="pres">
      <dgm:prSet presAssocID="{92A0AF2A-35F1-DC4A-9D90-7E40C29A9D4B}" presName="dummyMaxCanvas" presStyleCnt="0">
        <dgm:presLayoutVars/>
      </dgm:prSet>
      <dgm:spPr/>
    </dgm:pt>
    <dgm:pt modelId="{42C28175-361E-2A48-88BE-B958DB169ECB}" type="pres">
      <dgm:prSet presAssocID="{92A0AF2A-35F1-DC4A-9D90-7E40C29A9D4B}" presName="FourNodes_1" presStyleLbl="node1" presStyleIdx="0" presStyleCnt="4">
        <dgm:presLayoutVars>
          <dgm:bulletEnabled val="1"/>
        </dgm:presLayoutVars>
      </dgm:prSet>
      <dgm:spPr/>
    </dgm:pt>
    <dgm:pt modelId="{48A39678-4644-8D43-8B7E-6F3E3E004DAD}" type="pres">
      <dgm:prSet presAssocID="{92A0AF2A-35F1-DC4A-9D90-7E40C29A9D4B}" presName="FourNodes_2" presStyleLbl="node1" presStyleIdx="1" presStyleCnt="4">
        <dgm:presLayoutVars>
          <dgm:bulletEnabled val="1"/>
        </dgm:presLayoutVars>
      </dgm:prSet>
      <dgm:spPr/>
    </dgm:pt>
    <dgm:pt modelId="{C1908D6E-EC42-C146-810B-EE164F64A07C}" type="pres">
      <dgm:prSet presAssocID="{92A0AF2A-35F1-DC4A-9D90-7E40C29A9D4B}" presName="FourNodes_3" presStyleLbl="node1" presStyleIdx="2" presStyleCnt="4">
        <dgm:presLayoutVars>
          <dgm:bulletEnabled val="1"/>
        </dgm:presLayoutVars>
      </dgm:prSet>
      <dgm:spPr/>
    </dgm:pt>
    <dgm:pt modelId="{9AA85510-60AD-BB4C-A1E4-4AA31EC8A0A0}" type="pres">
      <dgm:prSet presAssocID="{92A0AF2A-35F1-DC4A-9D90-7E40C29A9D4B}" presName="FourNodes_4" presStyleLbl="node1" presStyleIdx="3" presStyleCnt="4">
        <dgm:presLayoutVars>
          <dgm:bulletEnabled val="1"/>
        </dgm:presLayoutVars>
      </dgm:prSet>
      <dgm:spPr/>
    </dgm:pt>
    <dgm:pt modelId="{1768F4FC-CD9A-994E-B841-3414E9F2FF08}" type="pres">
      <dgm:prSet presAssocID="{92A0AF2A-35F1-DC4A-9D90-7E40C29A9D4B}" presName="FourConn_1-2" presStyleLbl="fgAccFollowNode1" presStyleIdx="0" presStyleCnt="3">
        <dgm:presLayoutVars>
          <dgm:bulletEnabled val="1"/>
        </dgm:presLayoutVars>
      </dgm:prSet>
      <dgm:spPr/>
    </dgm:pt>
    <dgm:pt modelId="{A56AFC10-AD78-6945-A41F-40FF6248E450}" type="pres">
      <dgm:prSet presAssocID="{92A0AF2A-35F1-DC4A-9D90-7E40C29A9D4B}" presName="FourConn_2-3" presStyleLbl="fgAccFollowNode1" presStyleIdx="1" presStyleCnt="3">
        <dgm:presLayoutVars>
          <dgm:bulletEnabled val="1"/>
        </dgm:presLayoutVars>
      </dgm:prSet>
      <dgm:spPr/>
    </dgm:pt>
    <dgm:pt modelId="{AF3B9BCE-DF70-604C-A7F2-40B2D7DE54B0}" type="pres">
      <dgm:prSet presAssocID="{92A0AF2A-35F1-DC4A-9D90-7E40C29A9D4B}" presName="FourConn_3-4" presStyleLbl="fgAccFollowNode1" presStyleIdx="2" presStyleCnt="3">
        <dgm:presLayoutVars>
          <dgm:bulletEnabled val="1"/>
        </dgm:presLayoutVars>
      </dgm:prSet>
      <dgm:spPr/>
    </dgm:pt>
    <dgm:pt modelId="{74020AE3-DDD9-B049-8766-26FE6EF81E0E}" type="pres">
      <dgm:prSet presAssocID="{92A0AF2A-35F1-DC4A-9D90-7E40C29A9D4B}" presName="FourNodes_1_text" presStyleLbl="node1" presStyleIdx="3" presStyleCnt="4">
        <dgm:presLayoutVars>
          <dgm:bulletEnabled val="1"/>
        </dgm:presLayoutVars>
      </dgm:prSet>
      <dgm:spPr/>
    </dgm:pt>
    <dgm:pt modelId="{66C76512-D320-3B44-B07D-2FC254DB22EB}" type="pres">
      <dgm:prSet presAssocID="{92A0AF2A-35F1-DC4A-9D90-7E40C29A9D4B}" presName="FourNodes_2_text" presStyleLbl="node1" presStyleIdx="3" presStyleCnt="4">
        <dgm:presLayoutVars>
          <dgm:bulletEnabled val="1"/>
        </dgm:presLayoutVars>
      </dgm:prSet>
      <dgm:spPr/>
    </dgm:pt>
    <dgm:pt modelId="{488E9BCD-57A9-4341-83D4-255B9AF012A4}" type="pres">
      <dgm:prSet presAssocID="{92A0AF2A-35F1-DC4A-9D90-7E40C29A9D4B}" presName="FourNodes_3_text" presStyleLbl="node1" presStyleIdx="3" presStyleCnt="4">
        <dgm:presLayoutVars>
          <dgm:bulletEnabled val="1"/>
        </dgm:presLayoutVars>
      </dgm:prSet>
      <dgm:spPr/>
    </dgm:pt>
    <dgm:pt modelId="{C3AF1A12-24C5-A946-9355-BEF757F11D6A}" type="pres">
      <dgm:prSet presAssocID="{92A0AF2A-35F1-DC4A-9D90-7E40C29A9D4B}" presName="FourNodes_4_text" presStyleLbl="node1" presStyleIdx="3" presStyleCnt="4">
        <dgm:presLayoutVars>
          <dgm:bulletEnabled val="1"/>
        </dgm:presLayoutVars>
      </dgm:prSet>
      <dgm:spPr/>
    </dgm:pt>
  </dgm:ptLst>
  <dgm:cxnLst>
    <dgm:cxn modelId="{7F1B5E08-1419-E745-AA4D-1CE8FDE2FC2F}" type="presOf" srcId="{C8B0AB75-E780-614D-8C1D-16DCE992E287}" destId="{C3AF1A12-24C5-A946-9355-BEF757F11D6A}" srcOrd="1" destOrd="0" presId="urn:microsoft.com/office/officeart/2005/8/layout/vProcess5"/>
    <dgm:cxn modelId="{C3AB6E09-9E85-1D40-8AFF-270DDCD2A550}" type="presOf" srcId="{7033F7C7-3687-FF46-A0E4-1691EFE172BE}" destId="{9AA85510-60AD-BB4C-A1E4-4AA31EC8A0A0}" srcOrd="0" destOrd="2" presId="urn:microsoft.com/office/officeart/2005/8/layout/vProcess5"/>
    <dgm:cxn modelId="{65278C0A-8F02-7E4B-848B-230FC9C8030E}" srcId="{92A0AF2A-35F1-DC4A-9D90-7E40C29A9D4B}" destId="{39509296-D328-0F47-86B0-0A67D0D751FE}" srcOrd="1" destOrd="0" parTransId="{1EF08482-635B-E94B-B192-BCEFCC4F530B}" sibTransId="{465C0A2D-A0B5-A84B-9761-6A0DBA2274C0}"/>
    <dgm:cxn modelId="{BBDB090F-4CA0-AF49-A521-9CD87BF72FC9}" type="presOf" srcId="{DD7D2E56-10F7-C543-A7DC-4ADAD6A6F710}" destId="{1768F4FC-CD9A-994E-B841-3414E9F2FF08}" srcOrd="0" destOrd="0" presId="urn:microsoft.com/office/officeart/2005/8/layout/vProcess5"/>
    <dgm:cxn modelId="{58A9A216-775B-5E4A-8674-C00128F35D42}" type="presOf" srcId="{E7AF6EA6-66C5-0548-9604-BD57B171E7DE}" destId="{488E9BCD-57A9-4341-83D4-255B9AF012A4}" srcOrd="1" destOrd="1" presId="urn:microsoft.com/office/officeart/2005/8/layout/vProcess5"/>
    <dgm:cxn modelId="{67790124-19CF-EE4A-A4CC-D795D11B9E0E}" type="presOf" srcId="{E7AF6EA6-66C5-0548-9604-BD57B171E7DE}" destId="{C1908D6E-EC42-C146-810B-EE164F64A07C}" srcOrd="0" destOrd="1" presId="urn:microsoft.com/office/officeart/2005/8/layout/vProcess5"/>
    <dgm:cxn modelId="{E11EDF25-9C10-F44B-9EC4-283BF82B9C58}" srcId="{92A0AF2A-35F1-DC4A-9D90-7E40C29A9D4B}" destId="{6B93995F-FD41-E248-8AA6-B729975ED129}" srcOrd="0" destOrd="0" parTransId="{95A09353-2BED-8C49-A8CD-22D6A643D039}" sibTransId="{DD7D2E56-10F7-C543-A7DC-4ADAD6A6F710}"/>
    <dgm:cxn modelId="{8DADA327-C825-9D4A-A343-7EEC1FA3C6C0}" type="presOf" srcId="{997F9AED-793D-D04D-8CC2-AAF632FCF730}" destId="{42C28175-361E-2A48-88BE-B958DB169ECB}" srcOrd="0" destOrd="1" presId="urn:microsoft.com/office/officeart/2005/8/layout/vProcess5"/>
    <dgm:cxn modelId="{8447D827-6CB1-B245-BE42-BC7F7186AE02}" type="presOf" srcId="{4141EBF1-09C0-A540-8D9F-401F3CCB8298}" destId="{42C28175-361E-2A48-88BE-B958DB169ECB}" srcOrd="0" destOrd="2" presId="urn:microsoft.com/office/officeart/2005/8/layout/vProcess5"/>
    <dgm:cxn modelId="{6E200C2A-B3A7-154A-9570-3221314E5E19}" type="presOf" srcId="{39509296-D328-0F47-86B0-0A67D0D751FE}" destId="{66C76512-D320-3B44-B07D-2FC254DB22EB}" srcOrd="1" destOrd="0" presId="urn:microsoft.com/office/officeart/2005/8/layout/vProcess5"/>
    <dgm:cxn modelId="{39794139-D5F1-8E47-A013-9D00DC075BA0}" srcId="{C8B0AB75-E780-614D-8C1D-16DCE992E287}" destId="{41F1BB63-450E-124C-84CF-90F0E0AD4F7E}" srcOrd="2" destOrd="0" parTransId="{49C38DB5-1F5E-F048-A435-01AFD3F46992}" sibTransId="{875FB1EC-059C-494D-A4A8-FE4F42187C5A}"/>
    <dgm:cxn modelId="{AE80973A-B189-8B46-BFFB-62EDF91327DB}" srcId="{6B93995F-FD41-E248-8AA6-B729975ED129}" destId="{997F9AED-793D-D04D-8CC2-AAF632FCF730}" srcOrd="0" destOrd="0" parTransId="{30C2A180-4A27-5C46-A82B-2EA4F54E7D60}" sibTransId="{F1A9BC50-D087-8D44-B1BF-D1A031705C32}"/>
    <dgm:cxn modelId="{8550ED45-3E76-7241-BA34-7C78D555B62C}" type="presOf" srcId="{02BAB6DB-609F-034B-91F2-4142CC682FF7}" destId="{AF3B9BCE-DF70-604C-A7F2-40B2D7DE54B0}" srcOrd="0" destOrd="0" presId="urn:microsoft.com/office/officeart/2005/8/layout/vProcess5"/>
    <dgm:cxn modelId="{B95FC360-BC49-B14C-8A50-4165002F9219}" type="presOf" srcId="{E98159BB-8CA1-8049-A36A-53FABD2A58D5}" destId="{C1908D6E-EC42-C146-810B-EE164F64A07C}" srcOrd="0" destOrd="0" presId="urn:microsoft.com/office/officeart/2005/8/layout/vProcess5"/>
    <dgm:cxn modelId="{C2856F67-3BBD-F94A-BAEA-6E9384F39ADA}" type="presOf" srcId="{41F1BB63-450E-124C-84CF-90F0E0AD4F7E}" destId="{C3AF1A12-24C5-A946-9355-BEF757F11D6A}" srcOrd="1" destOrd="3" presId="urn:microsoft.com/office/officeart/2005/8/layout/vProcess5"/>
    <dgm:cxn modelId="{17BCB76C-E633-3E45-903D-26910D974293}" srcId="{92A0AF2A-35F1-DC4A-9D90-7E40C29A9D4B}" destId="{E98159BB-8CA1-8049-A36A-53FABD2A58D5}" srcOrd="2" destOrd="0" parTransId="{CEE09815-BED2-484A-AFEA-84AC21BA37EE}" sibTransId="{02BAB6DB-609F-034B-91F2-4142CC682FF7}"/>
    <dgm:cxn modelId="{A8D7716F-7F04-924E-AC69-FDF1639EE124}" type="presOf" srcId="{92A0AF2A-35F1-DC4A-9D90-7E40C29A9D4B}" destId="{A985836A-6581-7B41-9FA6-CE621B276290}" srcOrd="0" destOrd="0" presId="urn:microsoft.com/office/officeart/2005/8/layout/vProcess5"/>
    <dgm:cxn modelId="{879BDD7B-E136-EA4A-B7A9-1F9921A0E70D}" type="presOf" srcId="{589D62E4-63FB-B74A-8C40-FB1263D24E94}" destId="{42C28175-361E-2A48-88BE-B958DB169ECB}" srcOrd="0" destOrd="3" presId="urn:microsoft.com/office/officeart/2005/8/layout/vProcess5"/>
    <dgm:cxn modelId="{9501FE91-8312-4B43-ABBC-44A3EF6A4A77}" type="presOf" srcId="{C8B0AB75-E780-614D-8C1D-16DCE992E287}" destId="{9AA85510-60AD-BB4C-A1E4-4AA31EC8A0A0}" srcOrd="0" destOrd="0" presId="urn:microsoft.com/office/officeart/2005/8/layout/vProcess5"/>
    <dgm:cxn modelId="{FEEB5293-56B9-4C4F-A71F-E24F189F79FA}" type="presOf" srcId="{6B93995F-FD41-E248-8AA6-B729975ED129}" destId="{74020AE3-DDD9-B049-8766-26FE6EF81E0E}" srcOrd="1" destOrd="0" presId="urn:microsoft.com/office/officeart/2005/8/layout/vProcess5"/>
    <dgm:cxn modelId="{6820819B-A474-5E4C-A497-8A8DDF9FE6C3}" type="presOf" srcId="{41F1BB63-450E-124C-84CF-90F0E0AD4F7E}" destId="{9AA85510-60AD-BB4C-A1E4-4AA31EC8A0A0}" srcOrd="0" destOrd="3" presId="urn:microsoft.com/office/officeart/2005/8/layout/vProcess5"/>
    <dgm:cxn modelId="{ACCB9FAB-C7F4-1540-94C9-4839544CAD2F}" type="presOf" srcId="{8965FD22-7131-5040-A639-9AC19BE7C0B3}" destId="{9AA85510-60AD-BB4C-A1E4-4AA31EC8A0A0}" srcOrd="0" destOrd="1" presId="urn:microsoft.com/office/officeart/2005/8/layout/vProcess5"/>
    <dgm:cxn modelId="{21B087B0-EBBB-4643-A1E2-95BD15DAD0E7}" srcId="{E98159BB-8CA1-8049-A36A-53FABD2A58D5}" destId="{E7AF6EA6-66C5-0548-9604-BD57B171E7DE}" srcOrd="0" destOrd="0" parTransId="{6CEFDD3F-2A2D-454F-8E57-9F38770CFFC7}" sibTransId="{22D6C20B-B9DF-CE41-AC21-D34A101E2F38}"/>
    <dgm:cxn modelId="{E85245B6-EEFD-4F48-8830-0AFC4B88CDB7}" type="presOf" srcId="{4141EBF1-09C0-A540-8D9F-401F3CCB8298}" destId="{74020AE3-DDD9-B049-8766-26FE6EF81E0E}" srcOrd="1" destOrd="2" presId="urn:microsoft.com/office/officeart/2005/8/layout/vProcess5"/>
    <dgm:cxn modelId="{5B7DF3BC-112C-4A47-81B0-B4F1C78E7D66}" srcId="{6B93995F-FD41-E248-8AA6-B729975ED129}" destId="{589D62E4-63FB-B74A-8C40-FB1263D24E94}" srcOrd="2" destOrd="0" parTransId="{3F93733D-B10B-FE4A-B3C5-7D46A4F355E0}" sibTransId="{A3CB7DE5-AEE6-644B-9DF9-0BD5256AA26D}"/>
    <dgm:cxn modelId="{246C42C4-EE2A-7342-ABAC-5A6115AC95DC}" type="presOf" srcId="{E98159BB-8CA1-8049-A36A-53FABD2A58D5}" destId="{488E9BCD-57A9-4341-83D4-255B9AF012A4}" srcOrd="1" destOrd="0" presId="urn:microsoft.com/office/officeart/2005/8/layout/vProcess5"/>
    <dgm:cxn modelId="{0E434BC6-1638-1E43-9B8F-DE8842B83641}" srcId="{C8B0AB75-E780-614D-8C1D-16DCE992E287}" destId="{7033F7C7-3687-FF46-A0E4-1691EFE172BE}" srcOrd="1" destOrd="0" parTransId="{FC2414F2-18A4-C84D-BF23-C7E9907F1D2A}" sibTransId="{946D6107-5153-2A44-B1E2-8DCB6AB65E9E}"/>
    <dgm:cxn modelId="{9E6442CA-7066-A34B-AF35-2CFCFF8FEB36}" type="presOf" srcId="{8965FD22-7131-5040-A639-9AC19BE7C0B3}" destId="{C3AF1A12-24C5-A946-9355-BEF757F11D6A}" srcOrd="1" destOrd="1" presId="urn:microsoft.com/office/officeart/2005/8/layout/vProcess5"/>
    <dgm:cxn modelId="{5B2F90D0-CC2F-C449-8E79-AB1D5224AE38}" type="presOf" srcId="{997F9AED-793D-D04D-8CC2-AAF632FCF730}" destId="{74020AE3-DDD9-B049-8766-26FE6EF81E0E}" srcOrd="1" destOrd="1" presId="urn:microsoft.com/office/officeart/2005/8/layout/vProcess5"/>
    <dgm:cxn modelId="{D176C6D5-79A5-3245-A759-DEC82E04CC38}" srcId="{6B93995F-FD41-E248-8AA6-B729975ED129}" destId="{4141EBF1-09C0-A540-8D9F-401F3CCB8298}" srcOrd="1" destOrd="0" parTransId="{8FB123EB-C114-4F40-9F04-920E2E1BC391}" sibTransId="{E1F06C95-6596-184C-B238-3DF911B84D6D}"/>
    <dgm:cxn modelId="{3199ADE2-BC00-9F4E-8E82-A727CA043FF5}" type="presOf" srcId="{39509296-D328-0F47-86B0-0A67D0D751FE}" destId="{48A39678-4644-8D43-8B7E-6F3E3E004DAD}" srcOrd="0" destOrd="0" presId="urn:microsoft.com/office/officeart/2005/8/layout/vProcess5"/>
    <dgm:cxn modelId="{FD97A2E5-33DD-C34A-BA8C-E7486EF3A0D1}" type="presOf" srcId="{589D62E4-63FB-B74A-8C40-FB1263D24E94}" destId="{74020AE3-DDD9-B049-8766-26FE6EF81E0E}" srcOrd="1" destOrd="3" presId="urn:microsoft.com/office/officeart/2005/8/layout/vProcess5"/>
    <dgm:cxn modelId="{F3533BF0-0CF8-EB4D-87DD-0C9F6A6D702C}" type="presOf" srcId="{465C0A2D-A0B5-A84B-9761-6A0DBA2274C0}" destId="{A56AFC10-AD78-6945-A41F-40FF6248E450}" srcOrd="0" destOrd="0" presId="urn:microsoft.com/office/officeart/2005/8/layout/vProcess5"/>
    <dgm:cxn modelId="{DD5719F1-52B9-5744-B322-CDF577474C62}" srcId="{C8B0AB75-E780-614D-8C1D-16DCE992E287}" destId="{8965FD22-7131-5040-A639-9AC19BE7C0B3}" srcOrd="0" destOrd="0" parTransId="{C6769A59-E776-544B-AA7D-15B992E2450E}" sibTransId="{BE0F9B8F-7802-FF4D-AE1C-F647D376C922}"/>
    <dgm:cxn modelId="{5F3C93F6-3A7B-6F48-82CC-E57867F65F2C}" type="presOf" srcId="{6B93995F-FD41-E248-8AA6-B729975ED129}" destId="{42C28175-361E-2A48-88BE-B958DB169ECB}" srcOrd="0" destOrd="0" presId="urn:microsoft.com/office/officeart/2005/8/layout/vProcess5"/>
    <dgm:cxn modelId="{9FF5A0F7-B384-9342-9B46-31EC07CF9BB6}" srcId="{92A0AF2A-35F1-DC4A-9D90-7E40C29A9D4B}" destId="{C8B0AB75-E780-614D-8C1D-16DCE992E287}" srcOrd="3" destOrd="0" parTransId="{88581019-0BC4-AE40-B804-F40B6B2DAB9D}" sibTransId="{47426DE4-24C8-5F46-8500-288D20238392}"/>
    <dgm:cxn modelId="{767977F8-7ED2-C143-853C-164F1AC598A6}" type="presOf" srcId="{7033F7C7-3687-FF46-A0E4-1691EFE172BE}" destId="{C3AF1A12-24C5-A946-9355-BEF757F11D6A}" srcOrd="1" destOrd="2" presId="urn:microsoft.com/office/officeart/2005/8/layout/vProcess5"/>
    <dgm:cxn modelId="{33CF87C8-9F8B-8D4F-88D1-E48AB183D5EE}" type="presParOf" srcId="{A985836A-6581-7B41-9FA6-CE621B276290}" destId="{9DAEC735-95A0-4740-B6A2-CE9AACD82CBE}" srcOrd="0" destOrd="0" presId="urn:microsoft.com/office/officeart/2005/8/layout/vProcess5"/>
    <dgm:cxn modelId="{5A7E60CF-9DFB-1540-999D-E73FF7F59B99}" type="presParOf" srcId="{A985836A-6581-7B41-9FA6-CE621B276290}" destId="{42C28175-361E-2A48-88BE-B958DB169ECB}" srcOrd="1" destOrd="0" presId="urn:microsoft.com/office/officeart/2005/8/layout/vProcess5"/>
    <dgm:cxn modelId="{3AB14410-B7C2-9B48-8A8E-43E0449A97DB}" type="presParOf" srcId="{A985836A-6581-7B41-9FA6-CE621B276290}" destId="{48A39678-4644-8D43-8B7E-6F3E3E004DAD}" srcOrd="2" destOrd="0" presId="urn:microsoft.com/office/officeart/2005/8/layout/vProcess5"/>
    <dgm:cxn modelId="{C7C227EB-9AF1-7244-86B0-950C296F393C}" type="presParOf" srcId="{A985836A-6581-7B41-9FA6-CE621B276290}" destId="{C1908D6E-EC42-C146-810B-EE164F64A07C}" srcOrd="3" destOrd="0" presId="urn:microsoft.com/office/officeart/2005/8/layout/vProcess5"/>
    <dgm:cxn modelId="{C7062F48-2CBB-CA46-81B1-E6CD85543CF8}" type="presParOf" srcId="{A985836A-6581-7B41-9FA6-CE621B276290}" destId="{9AA85510-60AD-BB4C-A1E4-4AA31EC8A0A0}" srcOrd="4" destOrd="0" presId="urn:microsoft.com/office/officeart/2005/8/layout/vProcess5"/>
    <dgm:cxn modelId="{FC3CC180-EA42-FA4D-BA95-0D09CE190FD9}" type="presParOf" srcId="{A985836A-6581-7B41-9FA6-CE621B276290}" destId="{1768F4FC-CD9A-994E-B841-3414E9F2FF08}" srcOrd="5" destOrd="0" presId="urn:microsoft.com/office/officeart/2005/8/layout/vProcess5"/>
    <dgm:cxn modelId="{A87B639A-C795-7F4F-B30C-E25272EA0F51}" type="presParOf" srcId="{A985836A-6581-7B41-9FA6-CE621B276290}" destId="{A56AFC10-AD78-6945-A41F-40FF6248E450}" srcOrd="6" destOrd="0" presId="urn:microsoft.com/office/officeart/2005/8/layout/vProcess5"/>
    <dgm:cxn modelId="{5D53DF88-5732-2C45-B6EF-80A2DAAE97B5}" type="presParOf" srcId="{A985836A-6581-7B41-9FA6-CE621B276290}" destId="{AF3B9BCE-DF70-604C-A7F2-40B2D7DE54B0}" srcOrd="7" destOrd="0" presId="urn:microsoft.com/office/officeart/2005/8/layout/vProcess5"/>
    <dgm:cxn modelId="{7971A6F9-E68D-C840-8A6F-61292A75BFB2}" type="presParOf" srcId="{A985836A-6581-7B41-9FA6-CE621B276290}" destId="{74020AE3-DDD9-B049-8766-26FE6EF81E0E}" srcOrd="8" destOrd="0" presId="urn:microsoft.com/office/officeart/2005/8/layout/vProcess5"/>
    <dgm:cxn modelId="{9ACA2CD9-5A78-3C4D-8692-FC23486C0558}" type="presParOf" srcId="{A985836A-6581-7B41-9FA6-CE621B276290}" destId="{66C76512-D320-3B44-B07D-2FC254DB22EB}" srcOrd="9" destOrd="0" presId="urn:microsoft.com/office/officeart/2005/8/layout/vProcess5"/>
    <dgm:cxn modelId="{660204B1-0C93-7E42-8C00-B56511342E6D}" type="presParOf" srcId="{A985836A-6581-7B41-9FA6-CE621B276290}" destId="{488E9BCD-57A9-4341-83D4-255B9AF012A4}" srcOrd="10" destOrd="0" presId="urn:microsoft.com/office/officeart/2005/8/layout/vProcess5"/>
    <dgm:cxn modelId="{FB598BFC-A719-2C44-8C72-F2663DC963B1}" type="presParOf" srcId="{A985836A-6581-7B41-9FA6-CE621B276290}" destId="{C3AF1A12-24C5-A946-9355-BEF757F11D6A}"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28175-361E-2A48-88BE-B958DB169ECB}">
      <dsp:nvSpPr>
        <dsp:cNvPr id="0" name=""/>
        <dsp:cNvSpPr/>
      </dsp:nvSpPr>
      <dsp:spPr>
        <a:xfrm>
          <a:off x="0" y="0"/>
          <a:ext cx="8412480" cy="95729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t>Login screen</a:t>
          </a:r>
        </a:p>
        <a:p>
          <a:pPr marL="114300" lvl="1" indent="-114300" algn="l" defTabSz="533400" rtl="0">
            <a:lnSpc>
              <a:spcPct val="90000"/>
            </a:lnSpc>
            <a:spcBef>
              <a:spcPct val="0"/>
            </a:spcBef>
            <a:spcAft>
              <a:spcPct val="15000"/>
            </a:spcAft>
            <a:buChar char="•"/>
          </a:pPr>
          <a:r>
            <a:rPr lang="en-US" sz="1200" b="0" i="0" kern="1200" dirty="0"/>
            <a:t>A registered user can log into the system using a username and password.</a:t>
          </a:r>
          <a:endParaRPr lang="en-US" sz="1200" kern="1200" dirty="0"/>
        </a:p>
        <a:p>
          <a:pPr marL="114300" lvl="1" indent="-114300" algn="l" defTabSz="533400" rtl="0">
            <a:lnSpc>
              <a:spcPct val="90000"/>
            </a:lnSpc>
            <a:spcBef>
              <a:spcPct val="0"/>
            </a:spcBef>
            <a:spcAft>
              <a:spcPct val="15000"/>
            </a:spcAft>
            <a:buChar char="•"/>
          </a:pPr>
          <a:r>
            <a:rPr lang="en-US" sz="1200" b="0" i="0" kern="1200"/>
            <a:t>A non-registered user can navigate to the registration screen to sign up for the system.</a:t>
          </a:r>
          <a:endParaRPr lang="en-US" sz="1200" kern="1200"/>
        </a:p>
        <a:p>
          <a:pPr marL="114300" lvl="1" indent="-114300" algn="l" defTabSz="533400" rtl="0">
            <a:lnSpc>
              <a:spcPct val="90000"/>
            </a:lnSpc>
            <a:spcBef>
              <a:spcPct val="0"/>
            </a:spcBef>
            <a:spcAft>
              <a:spcPct val="15000"/>
            </a:spcAft>
            <a:buChar char="•"/>
          </a:pPr>
          <a:endParaRPr lang="en-IL" sz="1200" kern="1200" dirty="0"/>
        </a:p>
      </dsp:txBody>
      <dsp:txXfrm>
        <a:off x="28038" y="28038"/>
        <a:ext cx="7298593" cy="901218"/>
      </dsp:txXfrm>
    </dsp:sp>
    <dsp:sp modelId="{48A39678-4644-8D43-8B7E-6F3E3E004DAD}">
      <dsp:nvSpPr>
        <dsp:cNvPr id="0" name=""/>
        <dsp:cNvSpPr/>
      </dsp:nvSpPr>
      <dsp:spPr>
        <a:xfrm>
          <a:off x="704545" y="1131347"/>
          <a:ext cx="8412480" cy="957294"/>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t>Main Window</a:t>
          </a:r>
          <a:br>
            <a:rPr lang="en-US" sz="1800" kern="1200" dirty="0"/>
          </a:br>
          <a:r>
            <a:rPr lang="en-US" sz="1600" b="0" i="0" kern="1200" dirty="0"/>
            <a:t>A logged-in user can choose which data to view.</a:t>
          </a:r>
          <a:br>
            <a:rPr lang="en-US" sz="1600" b="0" i="0" kern="1200" dirty="0"/>
          </a:br>
          <a:r>
            <a:rPr lang="en-US" sz="1400" kern="1200" dirty="0"/>
            <a:t>My Profile |Companies |Movies | Stars | User (Only for admins</a:t>
          </a:r>
          <a:r>
            <a:rPr lang="en-US" sz="1600" kern="1200" dirty="0"/>
            <a:t>)</a:t>
          </a:r>
          <a:endParaRPr lang="en-US" sz="1600" b="0" i="0" kern="1200" dirty="0"/>
        </a:p>
      </dsp:txBody>
      <dsp:txXfrm>
        <a:off x="732583" y="1159385"/>
        <a:ext cx="7029617" cy="901218"/>
      </dsp:txXfrm>
    </dsp:sp>
    <dsp:sp modelId="{C1908D6E-EC42-C146-810B-EE164F64A07C}">
      <dsp:nvSpPr>
        <dsp:cNvPr id="0" name=""/>
        <dsp:cNvSpPr/>
      </dsp:nvSpPr>
      <dsp:spPr>
        <a:xfrm>
          <a:off x="1398574" y="2262695"/>
          <a:ext cx="8412480" cy="957294"/>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Search Window</a:t>
          </a:r>
          <a:endParaRPr lang="he-IL" sz="1400" kern="1200"/>
        </a:p>
        <a:p>
          <a:pPr marL="0" lvl="0" indent="0" algn="l" defTabSz="622300" rtl="0">
            <a:lnSpc>
              <a:spcPct val="90000"/>
            </a:lnSpc>
            <a:spcBef>
              <a:spcPct val="0"/>
            </a:spcBef>
            <a:spcAft>
              <a:spcPct val="35000"/>
            </a:spcAft>
            <a:buNone/>
          </a:pPr>
          <a:r>
            <a:rPr lang="en-US" sz="1400" b="0" i="0" kern="1200"/>
            <a:t>A user can search for a specific model by its name to view it.</a:t>
          </a:r>
          <a:endParaRPr lang="he-IL" sz="1400" kern="1200"/>
        </a:p>
        <a:p>
          <a:pPr marL="57150" lvl="1" indent="-57150" algn="l" defTabSz="488950" rtl="0">
            <a:lnSpc>
              <a:spcPct val="90000"/>
            </a:lnSpc>
            <a:spcBef>
              <a:spcPct val="0"/>
            </a:spcBef>
            <a:spcAft>
              <a:spcPct val="15000"/>
            </a:spcAft>
            <a:buChar char="•"/>
          </a:pPr>
          <a:r>
            <a:rPr lang="en-US" sz="1100" kern="1200"/>
            <a:t>Admin can create.</a:t>
          </a:r>
        </a:p>
      </dsp:txBody>
      <dsp:txXfrm>
        <a:off x="1426612" y="2290733"/>
        <a:ext cx="7040133" cy="901218"/>
      </dsp:txXfrm>
    </dsp:sp>
    <dsp:sp modelId="{9AA85510-60AD-BB4C-A1E4-4AA31EC8A0A0}">
      <dsp:nvSpPr>
        <dsp:cNvPr id="0" name=""/>
        <dsp:cNvSpPr/>
      </dsp:nvSpPr>
      <dsp:spPr>
        <a:xfrm>
          <a:off x="2103119" y="3394043"/>
          <a:ext cx="8412480" cy="957294"/>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Model Screen</a:t>
          </a:r>
        </a:p>
        <a:p>
          <a:pPr marL="57150" lvl="1" indent="-57150" algn="l" defTabSz="488950" rtl="0">
            <a:lnSpc>
              <a:spcPct val="90000"/>
            </a:lnSpc>
            <a:spcBef>
              <a:spcPct val="0"/>
            </a:spcBef>
            <a:spcAft>
              <a:spcPct val="15000"/>
            </a:spcAft>
            <a:buChar char="•"/>
          </a:pPr>
          <a:r>
            <a:rPr lang="en-US" sz="1100" b="0" i="0" kern="1200"/>
            <a:t>Each model has a screen that displays its information.</a:t>
          </a:r>
          <a:endParaRPr lang="en-US" sz="1100" kern="1200"/>
        </a:p>
        <a:p>
          <a:pPr marL="57150" lvl="1" indent="-57150" algn="l" defTabSz="488950" rtl="0">
            <a:lnSpc>
              <a:spcPct val="90000"/>
            </a:lnSpc>
            <a:spcBef>
              <a:spcPct val="0"/>
            </a:spcBef>
            <a:spcAft>
              <a:spcPct val="15000"/>
            </a:spcAft>
            <a:buChar char="•"/>
          </a:pPr>
          <a:r>
            <a:rPr lang="en-US" sz="1100" b="0" i="0" kern="1200"/>
            <a:t>Admin can delete or edit the entity.</a:t>
          </a:r>
          <a:endParaRPr lang="en-US" sz="1100" kern="1200"/>
        </a:p>
        <a:p>
          <a:pPr marL="57150" lvl="1" indent="-57150" algn="l" defTabSz="488950" rtl="0">
            <a:lnSpc>
              <a:spcPct val="90000"/>
            </a:lnSpc>
            <a:spcBef>
              <a:spcPct val="0"/>
            </a:spcBef>
            <a:spcAft>
              <a:spcPct val="15000"/>
            </a:spcAft>
            <a:buChar char="•"/>
          </a:pPr>
          <a:r>
            <a:rPr lang="en-US" sz="1100" b="0" i="0" kern="1200"/>
            <a:t>Regular users can only edit their own profile information.</a:t>
          </a:r>
          <a:endParaRPr lang="en-US" sz="1100" kern="1200"/>
        </a:p>
      </dsp:txBody>
      <dsp:txXfrm>
        <a:off x="2131157" y="3422081"/>
        <a:ext cx="7029617" cy="901218"/>
      </dsp:txXfrm>
    </dsp:sp>
    <dsp:sp modelId="{1768F4FC-CD9A-994E-B841-3414E9F2FF08}">
      <dsp:nvSpPr>
        <dsp:cNvPr id="0" name=""/>
        <dsp:cNvSpPr/>
      </dsp:nvSpPr>
      <dsp:spPr>
        <a:xfrm>
          <a:off x="7790238" y="733200"/>
          <a:ext cx="622241" cy="622241"/>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930242" y="733200"/>
        <a:ext cx="342233" cy="468236"/>
      </dsp:txXfrm>
    </dsp:sp>
    <dsp:sp modelId="{A56AFC10-AD78-6945-A41F-40FF6248E450}">
      <dsp:nvSpPr>
        <dsp:cNvPr id="0" name=""/>
        <dsp:cNvSpPr/>
      </dsp:nvSpPr>
      <dsp:spPr>
        <a:xfrm>
          <a:off x="8494783" y="1864548"/>
          <a:ext cx="622241" cy="622241"/>
        </a:xfrm>
        <a:prstGeom prst="downArrow">
          <a:avLst>
            <a:gd name="adj1" fmla="val 55000"/>
            <a:gd name="adj2" fmla="val 45000"/>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634787" y="1864548"/>
        <a:ext cx="342233" cy="468236"/>
      </dsp:txXfrm>
    </dsp:sp>
    <dsp:sp modelId="{AF3B9BCE-DF70-604C-A7F2-40B2D7DE54B0}">
      <dsp:nvSpPr>
        <dsp:cNvPr id="0" name=""/>
        <dsp:cNvSpPr/>
      </dsp:nvSpPr>
      <dsp:spPr>
        <a:xfrm>
          <a:off x="9188813" y="2995896"/>
          <a:ext cx="622241" cy="622241"/>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328817" y="2995896"/>
        <a:ext cx="342233" cy="46823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2258-532F-2B1D-E390-28F996AA10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C3AD0A96-22CD-35EF-C888-FA8E88F7F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FAF37743-2B2C-4E71-D546-9F397ED2118E}"/>
              </a:ext>
            </a:extLst>
          </p:cNvPr>
          <p:cNvSpPr>
            <a:spLocks noGrp="1"/>
          </p:cNvSpPr>
          <p:nvPr>
            <p:ph type="dt" sz="half" idx="10"/>
          </p:nvPr>
        </p:nvSpPr>
        <p:spPr/>
        <p:txBody>
          <a:bodyPr/>
          <a:lstStyle/>
          <a:p>
            <a:fld id="{4453CC04-F7F2-455A-A328-7865A8B9B8EB}" type="datetimeFigureOut">
              <a:rPr lang="LID4096" smtClean="0"/>
              <a:t>5/31/23</a:t>
            </a:fld>
            <a:endParaRPr lang="LID4096"/>
          </a:p>
        </p:txBody>
      </p:sp>
      <p:sp>
        <p:nvSpPr>
          <p:cNvPr id="5" name="Footer Placeholder 4">
            <a:extLst>
              <a:ext uri="{FF2B5EF4-FFF2-40B4-BE49-F238E27FC236}">
                <a16:creationId xmlns:a16="http://schemas.microsoft.com/office/drawing/2014/main" id="{D4838CFD-48EA-261F-6976-224D712EF968}"/>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CED6D745-8841-69FE-2E9C-E578E2EEF193}"/>
              </a:ext>
            </a:extLst>
          </p:cNvPr>
          <p:cNvSpPr>
            <a:spLocks noGrp="1"/>
          </p:cNvSpPr>
          <p:nvPr>
            <p:ph type="sldNum" sz="quarter" idx="12"/>
          </p:nvPr>
        </p:nvSpPr>
        <p:spPr/>
        <p:txBody>
          <a:bodyPr/>
          <a:lstStyle/>
          <a:p>
            <a:fld id="{E52880DA-A045-480A-93B4-EA46259CD7C9}" type="slidenum">
              <a:rPr lang="LID4096" smtClean="0"/>
              <a:t>‹#›</a:t>
            </a:fld>
            <a:endParaRPr lang="LID4096"/>
          </a:p>
        </p:txBody>
      </p:sp>
    </p:spTree>
    <p:extLst>
      <p:ext uri="{BB962C8B-B14F-4D97-AF65-F5344CB8AC3E}">
        <p14:creationId xmlns:p14="http://schemas.microsoft.com/office/powerpoint/2010/main" val="4040027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EB4FC-202A-6122-97E3-3588E9DE2DB5}"/>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E032C64A-8AE3-0DC1-C0EB-617F8AB047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A30BD9A-394F-AE15-9578-6BC1F20BB26D}"/>
              </a:ext>
            </a:extLst>
          </p:cNvPr>
          <p:cNvSpPr>
            <a:spLocks noGrp="1"/>
          </p:cNvSpPr>
          <p:nvPr>
            <p:ph type="dt" sz="half" idx="10"/>
          </p:nvPr>
        </p:nvSpPr>
        <p:spPr/>
        <p:txBody>
          <a:bodyPr/>
          <a:lstStyle/>
          <a:p>
            <a:fld id="{4453CC04-F7F2-455A-A328-7865A8B9B8EB}" type="datetimeFigureOut">
              <a:rPr lang="LID4096" smtClean="0"/>
              <a:t>5/31/23</a:t>
            </a:fld>
            <a:endParaRPr lang="LID4096"/>
          </a:p>
        </p:txBody>
      </p:sp>
      <p:sp>
        <p:nvSpPr>
          <p:cNvPr id="5" name="Footer Placeholder 4">
            <a:extLst>
              <a:ext uri="{FF2B5EF4-FFF2-40B4-BE49-F238E27FC236}">
                <a16:creationId xmlns:a16="http://schemas.microsoft.com/office/drawing/2014/main" id="{3868DC8E-FFD6-F1C9-85B3-8E148876227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BC112B68-5743-EB88-8F3B-52D04516B573}"/>
              </a:ext>
            </a:extLst>
          </p:cNvPr>
          <p:cNvSpPr>
            <a:spLocks noGrp="1"/>
          </p:cNvSpPr>
          <p:nvPr>
            <p:ph type="sldNum" sz="quarter" idx="12"/>
          </p:nvPr>
        </p:nvSpPr>
        <p:spPr/>
        <p:txBody>
          <a:bodyPr/>
          <a:lstStyle/>
          <a:p>
            <a:fld id="{E52880DA-A045-480A-93B4-EA46259CD7C9}" type="slidenum">
              <a:rPr lang="LID4096" smtClean="0"/>
              <a:t>‹#›</a:t>
            </a:fld>
            <a:endParaRPr lang="LID4096"/>
          </a:p>
        </p:txBody>
      </p:sp>
    </p:spTree>
    <p:extLst>
      <p:ext uri="{BB962C8B-B14F-4D97-AF65-F5344CB8AC3E}">
        <p14:creationId xmlns:p14="http://schemas.microsoft.com/office/powerpoint/2010/main" val="1903900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7F3295-7766-D72C-3D34-D05593362A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36AA9F7D-A98D-97F6-0175-CF534AC187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ECDC8A7B-FF7A-B191-B5FB-23AB442EEEF0}"/>
              </a:ext>
            </a:extLst>
          </p:cNvPr>
          <p:cNvSpPr>
            <a:spLocks noGrp="1"/>
          </p:cNvSpPr>
          <p:nvPr>
            <p:ph type="dt" sz="half" idx="10"/>
          </p:nvPr>
        </p:nvSpPr>
        <p:spPr/>
        <p:txBody>
          <a:bodyPr/>
          <a:lstStyle/>
          <a:p>
            <a:fld id="{4453CC04-F7F2-455A-A328-7865A8B9B8EB}" type="datetimeFigureOut">
              <a:rPr lang="LID4096" smtClean="0"/>
              <a:t>5/31/23</a:t>
            </a:fld>
            <a:endParaRPr lang="LID4096"/>
          </a:p>
        </p:txBody>
      </p:sp>
      <p:sp>
        <p:nvSpPr>
          <p:cNvPr id="5" name="Footer Placeholder 4">
            <a:extLst>
              <a:ext uri="{FF2B5EF4-FFF2-40B4-BE49-F238E27FC236}">
                <a16:creationId xmlns:a16="http://schemas.microsoft.com/office/drawing/2014/main" id="{F5989FCD-5B6E-D6EC-D29C-3625E41A696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B5E08C3B-5212-3B98-FB9F-3F676D5E1635}"/>
              </a:ext>
            </a:extLst>
          </p:cNvPr>
          <p:cNvSpPr>
            <a:spLocks noGrp="1"/>
          </p:cNvSpPr>
          <p:nvPr>
            <p:ph type="sldNum" sz="quarter" idx="12"/>
          </p:nvPr>
        </p:nvSpPr>
        <p:spPr/>
        <p:txBody>
          <a:bodyPr/>
          <a:lstStyle/>
          <a:p>
            <a:fld id="{E52880DA-A045-480A-93B4-EA46259CD7C9}" type="slidenum">
              <a:rPr lang="LID4096" smtClean="0"/>
              <a:t>‹#›</a:t>
            </a:fld>
            <a:endParaRPr lang="LID4096"/>
          </a:p>
        </p:txBody>
      </p:sp>
    </p:spTree>
    <p:extLst>
      <p:ext uri="{BB962C8B-B14F-4D97-AF65-F5344CB8AC3E}">
        <p14:creationId xmlns:p14="http://schemas.microsoft.com/office/powerpoint/2010/main" val="2428822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D6D4-F7AD-8E53-8B8C-F6B0E1603024}"/>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BA4229C1-3CF1-5ECC-99C0-4CDDF14F7D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499FC66-082B-9318-54DF-6B563D6377C4}"/>
              </a:ext>
            </a:extLst>
          </p:cNvPr>
          <p:cNvSpPr>
            <a:spLocks noGrp="1"/>
          </p:cNvSpPr>
          <p:nvPr>
            <p:ph type="dt" sz="half" idx="10"/>
          </p:nvPr>
        </p:nvSpPr>
        <p:spPr/>
        <p:txBody>
          <a:bodyPr/>
          <a:lstStyle/>
          <a:p>
            <a:fld id="{4453CC04-F7F2-455A-A328-7865A8B9B8EB}" type="datetimeFigureOut">
              <a:rPr lang="LID4096" smtClean="0"/>
              <a:t>5/31/23</a:t>
            </a:fld>
            <a:endParaRPr lang="LID4096"/>
          </a:p>
        </p:txBody>
      </p:sp>
      <p:sp>
        <p:nvSpPr>
          <p:cNvPr id="5" name="Footer Placeholder 4">
            <a:extLst>
              <a:ext uri="{FF2B5EF4-FFF2-40B4-BE49-F238E27FC236}">
                <a16:creationId xmlns:a16="http://schemas.microsoft.com/office/drawing/2014/main" id="{7133F946-A788-0A13-05CC-CF60F6AC9116}"/>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825CD367-361F-AE4D-EE62-29F8FBAC6649}"/>
              </a:ext>
            </a:extLst>
          </p:cNvPr>
          <p:cNvSpPr>
            <a:spLocks noGrp="1"/>
          </p:cNvSpPr>
          <p:nvPr>
            <p:ph type="sldNum" sz="quarter" idx="12"/>
          </p:nvPr>
        </p:nvSpPr>
        <p:spPr/>
        <p:txBody>
          <a:bodyPr/>
          <a:lstStyle/>
          <a:p>
            <a:fld id="{E52880DA-A045-480A-93B4-EA46259CD7C9}" type="slidenum">
              <a:rPr lang="LID4096" smtClean="0"/>
              <a:t>‹#›</a:t>
            </a:fld>
            <a:endParaRPr lang="LID4096"/>
          </a:p>
        </p:txBody>
      </p:sp>
    </p:spTree>
    <p:extLst>
      <p:ext uri="{BB962C8B-B14F-4D97-AF65-F5344CB8AC3E}">
        <p14:creationId xmlns:p14="http://schemas.microsoft.com/office/powerpoint/2010/main" val="3056719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E7269-4198-B696-FF63-FA4E4B0A1A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8C1D1838-02C1-C60E-33AB-3DE31D882A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B3C859-A33E-B76B-9FAD-D93D16D17D0F}"/>
              </a:ext>
            </a:extLst>
          </p:cNvPr>
          <p:cNvSpPr>
            <a:spLocks noGrp="1"/>
          </p:cNvSpPr>
          <p:nvPr>
            <p:ph type="dt" sz="half" idx="10"/>
          </p:nvPr>
        </p:nvSpPr>
        <p:spPr/>
        <p:txBody>
          <a:bodyPr/>
          <a:lstStyle/>
          <a:p>
            <a:fld id="{4453CC04-F7F2-455A-A328-7865A8B9B8EB}" type="datetimeFigureOut">
              <a:rPr lang="LID4096" smtClean="0"/>
              <a:t>5/31/23</a:t>
            </a:fld>
            <a:endParaRPr lang="LID4096"/>
          </a:p>
        </p:txBody>
      </p:sp>
      <p:sp>
        <p:nvSpPr>
          <p:cNvPr id="5" name="Footer Placeholder 4">
            <a:extLst>
              <a:ext uri="{FF2B5EF4-FFF2-40B4-BE49-F238E27FC236}">
                <a16:creationId xmlns:a16="http://schemas.microsoft.com/office/drawing/2014/main" id="{39DC90F2-851E-184F-43B4-411D5CD8B48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CF8FAF09-7D51-0AE9-BED7-EA6A80F7B804}"/>
              </a:ext>
            </a:extLst>
          </p:cNvPr>
          <p:cNvSpPr>
            <a:spLocks noGrp="1"/>
          </p:cNvSpPr>
          <p:nvPr>
            <p:ph type="sldNum" sz="quarter" idx="12"/>
          </p:nvPr>
        </p:nvSpPr>
        <p:spPr/>
        <p:txBody>
          <a:bodyPr/>
          <a:lstStyle/>
          <a:p>
            <a:fld id="{E52880DA-A045-480A-93B4-EA46259CD7C9}" type="slidenum">
              <a:rPr lang="LID4096" smtClean="0"/>
              <a:t>‹#›</a:t>
            </a:fld>
            <a:endParaRPr lang="LID4096"/>
          </a:p>
        </p:txBody>
      </p:sp>
    </p:spTree>
    <p:extLst>
      <p:ext uri="{BB962C8B-B14F-4D97-AF65-F5344CB8AC3E}">
        <p14:creationId xmlns:p14="http://schemas.microsoft.com/office/powerpoint/2010/main" val="2110191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4E2D2-EBF7-BF46-54E0-73FC460E6A39}"/>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E7E9C31F-7181-F9C1-136F-503801BB1A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70D6F5B5-D789-4CBD-A8F7-FBA234AEA0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13AA676A-4461-56F5-1D65-7657F3B2CD6E}"/>
              </a:ext>
            </a:extLst>
          </p:cNvPr>
          <p:cNvSpPr>
            <a:spLocks noGrp="1"/>
          </p:cNvSpPr>
          <p:nvPr>
            <p:ph type="dt" sz="half" idx="10"/>
          </p:nvPr>
        </p:nvSpPr>
        <p:spPr/>
        <p:txBody>
          <a:bodyPr/>
          <a:lstStyle/>
          <a:p>
            <a:fld id="{4453CC04-F7F2-455A-A328-7865A8B9B8EB}" type="datetimeFigureOut">
              <a:rPr lang="LID4096" smtClean="0"/>
              <a:t>5/31/23</a:t>
            </a:fld>
            <a:endParaRPr lang="LID4096"/>
          </a:p>
        </p:txBody>
      </p:sp>
      <p:sp>
        <p:nvSpPr>
          <p:cNvPr id="6" name="Footer Placeholder 5">
            <a:extLst>
              <a:ext uri="{FF2B5EF4-FFF2-40B4-BE49-F238E27FC236}">
                <a16:creationId xmlns:a16="http://schemas.microsoft.com/office/drawing/2014/main" id="{8DEFC42A-91F1-60F5-CD07-13767234CFF3}"/>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A75EA201-7F54-C006-BC60-D48E09D20C05}"/>
              </a:ext>
            </a:extLst>
          </p:cNvPr>
          <p:cNvSpPr>
            <a:spLocks noGrp="1"/>
          </p:cNvSpPr>
          <p:nvPr>
            <p:ph type="sldNum" sz="quarter" idx="12"/>
          </p:nvPr>
        </p:nvSpPr>
        <p:spPr/>
        <p:txBody>
          <a:bodyPr/>
          <a:lstStyle/>
          <a:p>
            <a:fld id="{E52880DA-A045-480A-93B4-EA46259CD7C9}" type="slidenum">
              <a:rPr lang="LID4096" smtClean="0"/>
              <a:t>‹#›</a:t>
            </a:fld>
            <a:endParaRPr lang="LID4096"/>
          </a:p>
        </p:txBody>
      </p:sp>
    </p:spTree>
    <p:extLst>
      <p:ext uri="{BB962C8B-B14F-4D97-AF65-F5344CB8AC3E}">
        <p14:creationId xmlns:p14="http://schemas.microsoft.com/office/powerpoint/2010/main" val="200249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BAFF-8ED5-E328-01B5-996958FC1DDC}"/>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8A517803-7C7E-CE8F-C0B6-F84E03CCDC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B684AE-2470-029C-0F16-CCE5B8DD34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C9D2B12E-7906-B274-155A-04427E0D7A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FED38F-1E26-0A13-5A04-EACA467006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CB377352-D215-DED1-266A-033ED4A9CC4B}"/>
              </a:ext>
            </a:extLst>
          </p:cNvPr>
          <p:cNvSpPr>
            <a:spLocks noGrp="1"/>
          </p:cNvSpPr>
          <p:nvPr>
            <p:ph type="dt" sz="half" idx="10"/>
          </p:nvPr>
        </p:nvSpPr>
        <p:spPr/>
        <p:txBody>
          <a:bodyPr/>
          <a:lstStyle/>
          <a:p>
            <a:fld id="{4453CC04-F7F2-455A-A328-7865A8B9B8EB}" type="datetimeFigureOut">
              <a:rPr lang="LID4096" smtClean="0"/>
              <a:t>5/31/23</a:t>
            </a:fld>
            <a:endParaRPr lang="LID4096"/>
          </a:p>
        </p:txBody>
      </p:sp>
      <p:sp>
        <p:nvSpPr>
          <p:cNvPr id="8" name="Footer Placeholder 7">
            <a:extLst>
              <a:ext uri="{FF2B5EF4-FFF2-40B4-BE49-F238E27FC236}">
                <a16:creationId xmlns:a16="http://schemas.microsoft.com/office/drawing/2014/main" id="{D05CA670-DF01-F8CB-8C35-3F539B64D2CD}"/>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F0B73931-EC19-C36C-593A-EC8F44944E37}"/>
              </a:ext>
            </a:extLst>
          </p:cNvPr>
          <p:cNvSpPr>
            <a:spLocks noGrp="1"/>
          </p:cNvSpPr>
          <p:nvPr>
            <p:ph type="sldNum" sz="quarter" idx="12"/>
          </p:nvPr>
        </p:nvSpPr>
        <p:spPr/>
        <p:txBody>
          <a:bodyPr/>
          <a:lstStyle/>
          <a:p>
            <a:fld id="{E52880DA-A045-480A-93B4-EA46259CD7C9}" type="slidenum">
              <a:rPr lang="LID4096" smtClean="0"/>
              <a:t>‹#›</a:t>
            </a:fld>
            <a:endParaRPr lang="LID4096"/>
          </a:p>
        </p:txBody>
      </p:sp>
    </p:spTree>
    <p:extLst>
      <p:ext uri="{BB962C8B-B14F-4D97-AF65-F5344CB8AC3E}">
        <p14:creationId xmlns:p14="http://schemas.microsoft.com/office/powerpoint/2010/main" val="4070703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63273-75B7-5F8D-2E88-9E431EBD2A75}"/>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27309141-E6AF-CE5D-B2CC-A25A2E891C93}"/>
              </a:ext>
            </a:extLst>
          </p:cNvPr>
          <p:cNvSpPr>
            <a:spLocks noGrp="1"/>
          </p:cNvSpPr>
          <p:nvPr>
            <p:ph type="dt" sz="half" idx="10"/>
          </p:nvPr>
        </p:nvSpPr>
        <p:spPr/>
        <p:txBody>
          <a:bodyPr/>
          <a:lstStyle/>
          <a:p>
            <a:fld id="{4453CC04-F7F2-455A-A328-7865A8B9B8EB}" type="datetimeFigureOut">
              <a:rPr lang="LID4096" smtClean="0"/>
              <a:t>5/31/23</a:t>
            </a:fld>
            <a:endParaRPr lang="LID4096"/>
          </a:p>
        </p:txBody>
      </p:sp>
      <p:sp>
        <p:nvSpPr>
          <p:cNvPr id="4" name="Footer Placeholder 3">
            <a:extLst>
              <a:ext uri="{FF2B5EF4-FFF2-40B4-BE49-F238E27FC236}">
                <a16:creationId xmlns:a16="http://schemas.microsoft.com/office/drawing/2014/main" id="{C58E9D27-9BB6-11D0-B0FC-624235425EAC}"/>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B45A794D-644E-2B2F-8C82-8B75BBD2BF6A}"/>
              </a:ext>
            </a:extLst>
          </p:cNvPr>
          <p:cNvSpPr>
            <a:spLocks noGrp="1"/>
          </p:cNvSpPr>
          <p:nvPr>
            <p:ph type="sldNum" sz="quarter" idx="12"/>
          </p:nvPr>
        </p:nvSpPr>
        <p:spPr/>
        <p:txBody>
          <a:bodyPr/>
          <a:lstStyle/>
          <a:p>
            <a:fld id="{E52880DA-A045-480A-93B4-EA46259CD7C9}" type="slidenum">
              <a:rPr lang="LID4096" smtClean="0"/>
              <a:t>‹#›</a:t>
            </a:fld>
            <a:endParaRPr lang="LID4096"/>
          </a:p>
        </p:txBody>
      </p:sp>
    </p:spTree>
    <p:extLst>
      <p:ext uri="{BB962C8B-B14F-4D97-AF65-F5344CB8AC3E}">
        <p14:creationId xmlns:p14="http://schemas.microsoft.com/office/powerpoint/2010/main" val="4025001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69DCF4-1776-D4DB-756B-25E4EE5949D5}"/>
              </a:ext>
            </a:extLst>
          </p:cNvPr>
          <p:cNvSpPr>
            <a:spLocks noGrp="1"/>
          </p:cNvSpPr>
          <p:nvPr>
            <p:ph type="dt" sz="half" idx="10"/>
          </p:nvPr>
        </p:nvSpPr>
        <p:spPr/>
        <p:txBody>
          <a:bodyPr/>
          <a:lstStyle/>
          <a:p>
            <a:fld id="{4453CC04-F7F2-455A-A328-7865A8B9B8EB}" type="datetimeFigureOut">
              <a:rPr lang="LID4096" smtClean="0"/>
              <a:t>5/31/23</a:t>
            </a:fld>
            <a:endParaRPr lang="LID4096"/>
          </a:p>
        </p:txBody>
      </p:sp>
      <p:sp>
        <p:nvSpPr>
          <p:cNvPr id="3" name="Footer Placeholder 2">
            <a:extLst>
              <a:ext uri="{FF2B5EF4-FFF2-40B4-BE49-F238E27FC236}">
                <a16:creationId xmlns:a16="http://schemas.microsoft.com/office/drawing/2014/main" id="{865F35A5-6271-0E0A-53FB-F33A40BDF81D}"/>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DC8DA96F-6357-4331-85B8-9234389B059F}"/>
              </a:ext>
            </a:extLst>
          </p:cNvPr>
          <p:cNvSpPr>
            <a:spLocks noGrp="1"/>
          </p:cNvSpPr>
          <p:nvPr>
            <p:ph type="sldNum" sz="quarter" idx="12"/>
          </p:nvPr>
        </p:nvSpPr>
        <p:spPr/>
        <p:txBody>
          <a:bodyPr/>
          <a:lstStyle/>
          <a:p>
            <a:fld id="{E52880DA-A045-480A-93B4-EA46259CD7C9}" type="slidenum">
              <a:rPr lang="LID4096" smtClean="0"/>
              <a:t>‹#›</a:t>
            </a:fld>
            <a:endParaRPr lang="LID4096"/>
          </a:p>
        </p:txBody>
      </p:sp>
    </p:spTree>
    <p:extLst>
      <p:ext uri="{BB962C8B-B14F-4D97-AF65-F5344CB8AC3E}">
        <p14:creationId xmlns:p14="http://schemas.microsoft.com/office/powerpoint/2010/main" val="372058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434B1-C332-BCC2-9B6F-42471B39E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F78498D3-C78B-DFD2-8B11-863A32FEFD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CCD10B8A-47D9-F807-BED0-00F6C5D433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CF8E45-B831-51ED-CBC9-5FD3B404B2B4}"/>
              </a:ext>
            </a:extLst>
          </p:cNvPr>
          <p:cNvSpPr>
            <a:spLocks noGrp="1"/>
          </p:cNvSpPr>
          <p:nvPr>
            <p:ph type="dt" sz="half" idx="10"/>
          </p:nvPr>
        </p:nvSpPr>
        <p:spPr/>
        <p:txBody>
          <a:bodyPr/>
          <a:lstStyle/>
          <a:p>
            <a:fld id="{4453CC04-F7F2-455A-A328-7865A8B9B8EB}" type="datetimeFigureOut">
              <a:rPr lang="LID4096" smtClean="0"/>
              <a:t>5/31/23</a:t>
            </a:fld>
            <a:endParaRPr lang="LID4096"/>
          </a:p>
        </p:txBody>
      </p:sp>
      <p:sp>
        <p:nvSpPr>
          <p:cNvPr id="6" name="Footer Placeholder 5">
            <a:extLst>
              <a:ext uri="{FF2B5EF4-FFF2-40B4-BE49-F238E27FC236}">
                <a16:creationId xmlns:a16="http://schemas.microsoft.com/office/drawing/2014/main" id="{2043C55D-0F10-B483-0463-E41B6DEE06E5}"/>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F5E71D71-3890-34A4-6959-FCF9343CDDEA}"/>
              </a:ext>
            </a:extLst>
          </p:cNvPr>
          <p:cNvSpPr>
            <a:spLocks noGrp="1"/>
          </p:cNvSpPr>
          <p:nvPr>
            <p:ph type="sldNum" sz="quarter" idx="12"/>
          </p:nvPr>
        </p:nvSpPr>
        <p:spPr/>
        <p:txBody>
          <a:bodyPr/>
          <a:lstStyle/>
          <a:p>
            <a:fld id="{E52880DA-A045-480A-93B4-EA46259CD7C9}" type="slidenum">
              <a:rPr lang="LID4096" smtClean="0"/>
              <a:t>‹#›</a:t>
            </a:fld>
            <a:endParaRPr lang="LID4096"/>
          </a:p>
        </p:txBody>
      </p:sp>
    </p:spTree>
    <p:extLst>
      <p:ext uri="{BB962C8B-B14F-4D97-AF65-F5344CB8AC3E}">
        <p14:creationId xmlns:p14="http://schemas.microsoft.com/office/powerpoint/2010/main" val="65773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CD58-ABCB-EAF3-494E-F1171FB5A1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6512E703-AE4F-FF2D-702F-44F9831A4A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0A76793B-8D5B-2B4B-308E-45A2F5EDC3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E5A981-9F29-B34E-AB5F-C194AB1F474B}"/>
              </a:ext>
            </a:extLst>
          </p:cNvPr>
          <p:cNvSpPr>
            <a:spLocks noGrp="1"/>
          </p:cNvSpPr>
          <p:nvPr>
            <p:ph type="dt" sz="half" idx="10"/>
          </p:nvPr>
        </p:nvSpPr>
        <p:spPr/>
        <p:txBody>
          <a:bodyPr/>
          <a:lstStyle/>
          <a:p>
            <a:fld id="{4453CC04-F7F2-455A-A328-7865A8B9B8EB}" type="datetimeFigureOut">
              <a:rPr lang="LID4096" smtClean="0"/>
              <a:t>5/31/23</a:t>
            </a:fld>
            <a:endParaRPr lang="LID4096"/>
          </a:p>
        </p:txBody>
      </p:sp>
      <p:sp>
        <p:nvSpPr>
          <p:cNvPr id="6" name="Footer Placeholder 5">
            <a:extLst>
              <a:ext uri="{FF2B5EF4-FFF2-40B4-BE49-F238E27FC236}">
                <a16:creationId xmlns:a16="http://schemas.microsoft.com/office/drawing/2014/main" id="{083A955D-7CAE-673C-43C4-E8BE7C4C6F95}"/>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F4180C63-00F8-A2B0-0353-59070916F90F}"/>
              </a:ext>
            </a:extLst>
          </p:cNvPr>
          <p:cNvSpPr>
            <a:spLocks noGrp="1"/>
          </p:cNvSpPr>
          <p:nvPr>
            <p:ph type="sldNum" sz="quarter" idx="12"/>
          </p:nvPr>
        </p:nvSpPr>
        <p:spPr/>
        <p:txBody>
          <a:bodyPr/>
          <a:lstStyle/>
          <a:p>
            <a:fld id="{E52880DA-A045-480A-93B4-EA46259CD7C9}" type="slidenum">
              <a:rPr lang="LID4096" smtClean="0"/>
              <a:t>‹#›</a:t>
            </a:fld>
            <a:endParaRPr lang="LID4096"/>
          </a:p>
        </p:txBody>
      </p:sp>
    </p:spTree>
    <p:extLst>
      <p:ext uri="{BB962C8B-B14F-4D97-AF65-F5344CB8AC3E}">
        <p14:creationId xmlns:p14="http://schemas.microsoft.com/office/powerpoint/2010/main" val="1180869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3FF293-5FDF-3A14-DE61-AC4164CC93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68BBA523-0D9A-ED9C-2694-AA4504C98C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63711CC-63D3-DD3C-2CB1-F0C3D28904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53CC04-F7F2-455A-A328-7865A8B9B8EB}" type="datetimeFigureOut">
              <a:rPr lang="LID4096" smtClean="0"/>
              <a:t>5/31/23</a:t>
            </a:fld>
            <a:endParaRPr lang="LID4096"/>
          </a:p>
        </p:txBody>
      </p:sp>
      <p:sp>
        <p:nvSpPr>
          <p:cNvPr id="5" name="Footer Placeholder 4">
            <a:extLst>
              <a:ext uri="{FF2B5EF4-FFF2-40B4-BE49-F238E27FC236}">
                <a16:creationId xmlns:a16="http://schemas.microsoft.com/office/drawing/2014/main" id="{CE34420F-BE1C-4966-30CF-B901A17528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D0C82D1B-6520-80DF-01BD-97FFC17E4F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2880DA-A045-480A-93B4-EA46259CD7C9}" type="slidenum">
              <a:rPr lang="LID4096" smtClean="0"/>
              <a:t>‹#›</a:t>
            </a:fld>
            <a:endParaRPr lang="LID4096"/>
          </a:p>
        </p:txBody>
      </p:sp>
    </p:spTree>
    <p:extLst>
      <p:ext uri="{BB962C8B-B14F-4D97-AF65-F5344CB8AC3E}">
        <p14:creationId xmlns:p14="http://schemas.microsoft.com/office/powerpoint/2010/main" val="1669234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ED8BB-3137-8ED3-228C-C0B0EC2B2039}"/>
              </a:ext>
            </a:extLst>
          </p:cNvPr>
          <p:cNvSpPr>
            <a:spLocks noGrp="1"/>
          </p:cNvSpPr>
          <p:nvPr>
            <p:ph type="ctrTitle"/>
          </p:nvPr>
        </p:nvSpPr>
        <p:spPr/>
        <p:txBody>
          <a:bodyPr>
            <a:normAutofit fontScale="90000"/>
          </a:bodyPr>
          <a:lstStyle/>
          <a:p>
            <a:r>
              <a:rPr lang="en-US" b="1" dirty="0">
                <a:latin typeface="Segoe UI Light" panose="020B0502040204020203" pitchFamily="34" charset="0"/>
                <a:ea typeface="+mn-ea"/>
                <a:cs typeface="Segoe UI Light" panose="020B0502040204020203" pitchFamily="34" charset="0"/>
              </a:rPr>
              <a:t>Final Project</a:t>
            </a:r>
            <a:br>
              <a:rPr lang="en-US" b="1" dirty="0">
                <a:latin typeface="Segoe UI Light" panose="020B0502040204020203" pitchFamily="34" charset="0"/>
                <a:ea typeface="+mn-ea"/>
                <a:cs typeface="Segoe UI Light" panose="020B0502040204020203" pitchFamily="34" charset="0"/>
              </a:rPr>
            </a:br>
            <a:r>
              <a:rPr lang="en-US" b="1" dirty="0">
                <a:latin typeface="Segoe UI Light" panose="020B0502040204020203" pitchFamily="34" charset="0"/>
                <a:ea typeface="+mn-ea"/>
                <a:cs typeface="Segoe UI Light" panose="020B0502040204020203" pitchFamily="34" charset="0"/>
              </a:rPr>
              <a:t>Movie Database Application</a:t>
            </a:r>
            <a:br>
              <a:rPr lang="he-IL" sz="6600" b="1" dirty="0">
                <a:latin typeface="Segoe UI Light" panose="020B0502040204020203" pitchFamily="34" charset="0"/>
                <a:ea typeface="+mn-ea"/>
                <a:cs typeface="Segoe UI Light" panose="020B0502040204020203" pitchFamily="34" charset="0"/>
              </a:rPr>
            </a:br>
            <a:endParaRPr lang="LID4096" sz="6600" b="1" dirty="0">
              <a:latin typeface="Segoe UI Light" panose="020B0502040204020203" pitchFamily="34" charset="0"/>
              <a:ea typeface="+mn-ea"/>
              <a:cs typeface="Segoe UI Light" panose="020B0502040204020203" pitchFamily="34" charset="0"/>
            </a:endParaRPr>
          </a:p>
        </p:txBody>
      </p:sp>
      <p:sp>
        <p:nvSpPr>
          <p:cNvPr id="3" name="Subtitle 2">
            <a:extLst>
              <a:ext uri="{FF2B5EF4-FFF2-40B4-BE49-F238E27FC236}">
                <a16:creationId xmlns:a16="http://schemas.microsoft.com/office/drawing/2014/main" id="{05665EEB-C3A0-A761-246B-A390BC2EC50E}"/>
              </a:ext>
            </a:extLst>
          </p:cNvPr>
          <p:cNvSpPr>
            <a:spLocks noGrp="1"/>
          </p:cNvSpPr>
          <p:nvPr>
            <p:ph type="subTitle" idx="1"/>
          </p:nvPr>
        </p:nvSpPr>
        <p:spPr>
          <a:xfrm>
            <a:off x="1594338" y="3760299"/>
            <a:ext cx="9144000" cy="1655762"/>
          </a:xfrm>
        </p:spPr>
        <p:txBody>
          <a:bodyPr/>
          <a:lstStyle/>
          <a:p>
            <a:r>
              <a:rPr lang="he-IL" dirty="0"/>
              <a:t>	 	</a:t>
            </a:r>
            <a:endParaRPr lang="LID4096" dirty="0"/>
          </a:p>
        </p:txBody>
      </p:sp>
      <p:graphicFrame>
        <p:nvGraphicFramePr>
          <p:cNvPr id="5" name="Table 4">
            <a:extLst>
              <a:ext uri="{FF2B5EF4-FFF2-40B4-BE49-F238E27FC236}">
                <a16:creationId xmlns:a16="http://schemas.microsoft.com/office/drawing/2014/main" id="{6CBADB63-EA85-AB16-4F0A-A2477BCE2386}"/>
              </a:ext>
            </a:extLst>
          </p:cNvPr>
          <p:cNvGraphicFramePr>
            <a:graphicFrameLocks noGrp="1"/>
          </p:cNvGraphicFramePr>
          <p:nvPr>
            <p:extLst>
              <p:ext uri="{D42A27DB-BD31-4B8C-83A1-F6EECF244321}">
                <p14:modId xmlns:p14="http://schemas.microsoft.com/office/powerpoint/2010/main" val="3380800198"/>
              </p:ext>
            </p:extLst>
          </p:nvPr>
        </p:nvGraphicFramePr>
        <p:xfrm>
          <a:off x="1835230" y="2787051"/>
          <a:ext cx="8128000" cy="37084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3589866407"/>
                    </a:ext>
                  </a:extLst>
                </a:gridCol>
                <a:gridCol w="4064000">
                  <a:extLst>
                    <a:ext uri="{9D8B030D-6E8A-4147-A177-3AD203B41FA5}">
                      <a16:colId xmlns:a16="http://schemas.microsoft.com/office/drawing/2014/main" val="2678420351"/>
                    </a:ext>
                  </a:extLst>
                </a:gridCol>
              </a:tblGrid>
              <a:tr h="370840">
                <a:tc>
                  <a:txBody>
                    <a:bodyPr/>
                    <a:lstStyle/>
                    <a:p>
                      <a:pPr algn="r"/>
                      <a:r>
                        <a:rPr lang="en-US" sz="1800" kern="1200" dirty="0">
                          <a:solidFill>
                            <a:schemeClr val="tx1"/>
                          </a:solidFill>
                          <a:latin typeface="Segoe UI Light" panose="020B0502040204020203" pitchFamily="34" charset="0"/>
                          <a:ea typeface="+mn-ea"/>
                          <a:cs typeface="Segoe UI Light" panose="020B0502040204020203" pitchFamily="34" charset="0"/>
                        </a:rPr>
                        <a:t>Yam Elgabsi </a:t>
                      </a:r>
                      <a:endParaRPr lang="LID4096" sz="1800" kern="1200" dirty="0">
                        <a:solidFill>
                          <a:schemeClr val="tx1"/>
                        </a:solidFill>
                        <a:latin typeface="Segoe UI Light" panose="020B0502040204020203" pitchFamily="34" charset="0"/>
                        <a:ea typeface="+mn-ea"/>
                        <a:cs typeface="Segoe UI Light" panose="020B0502040204020203" pitchFamily="34" charset="0"/>
                      </a:endParaRPr>
                    </a:p>
                  </a:txBody>
                  <a:tcPr/>
                </a:tc>
                <a:tc>
                  <a:txBody>
                    <a:bodyPr/>
                    <a:lstStyle/>
                    <a:p>
                      <a:r>
                        <a:rPr lang="he-IL" sz="1800" kern="1200" dirty="0">
                          <a:solidFill>
                            <a:schemeClr val="tx1"/>
                          </a:solidFill>
                          <a:latin typeface="Segoe UI Light" panose="020B0502040204020203" pitchFamily="34" charset="0"/>
                          <a:ea typeface="+mn-ea"/>
                          <a:cs typeface="Segoe UI Light" panose="020B0502040204020203" pitchFamily="34" charset="0"/>
                        </a:rPr>
                        <a:t>208698266</a:t>
                      </a:r>
                      <a:endParaRPr lang="LID4096" sz="18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636030352"/>
                  </a:ext>
                </a:extLst>
              </a:tr>
            </a:tbl>
          </a:graphicData>
        </a:graphic>
      </p:graphicFrame>
      <p:pic>
        <p:nvPicPr>
          <p:cNvPr id="1028" name="Picture 4" descr="Image preview">
            <a:extLst>
              <a:ext uri="{FF2B5EF4-FFF2-40B4-BE49-F238E27FC236}">
                <a16:creationId xmlns:a16="http://schemas.microsoft.com/office/drawing/2014/main" id="{317B0683-B4DA-39AA-D86D-3131A10B71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25" t="14366" r="12654" b="52474"/>
          <a:stretch/>
        </p:blipFill>
        <p:spPr bwMode="auto">
          <a:xfrm>
            <a:off x="1594338" y="3273675"/>
            <a:ext cx="8886505" cy="2629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158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AB5D-AAFB-FC36-51FB-26ADBA223F1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rtl="1" eaLnBrk="1" latinLnBrk="0" hangingPunct="1">
              <a:lnSpc>
                <a:spcPct val="90000"/>
              </a:lnSpc>
              <a:spcBef>
                <a:spcPct val="0"/>
              </a:spcBef>
              <a:buNone/>
            </a:pPr>
            <a:r>
              <a:rPr lang="en-US" sz="2600" kern="1200" dirty="0">
                <a:solidFill>
                  <a:schemeClr val="bg1"/>
                </a:solidFill>
                <a:latin typeface="+mj-lt"/>
                <a:ea typeface="+mj-ea"/>
                <a:cs typeface="+mj-cs"/>
              </a:rPr>
              <a:t>Star  Window</a:t>
            </a:r>
          </a:p>
        </p:txBody>
      </p:sp>
      <p:pic>
        <p:nvPicPr>
          <p:cNvPr id="4" name="Content Placeholder 3">
            <a:extLst>
              <a:ext uri="{FF2B5EF4-FFF2-40B4-BE49-F238E27FC236}">
                <a16:creationId xmlns:a16="http://schemas.microsoft.com/office/drawing/2014/main" id="{E9A137C1-2ABE-B663-4624-E4386649A5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6" b="36"/>
          <a:stretch/>
        </p:blipFill>
        <p:spPr bwMode="auto">
          <a:xfrm>
            <a:off x="4076241" y="961812"/>
            <a:ext cx="7112916" cy="493098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394540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AB5D-AAFB-FC36-51FB-26ADBA223F1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rtl="1" eaLnBrk="1" latinLnBrk="0" hangingPunct="1">
              <a:lnSpc>
                <a:spcPct val="90000"/>
              </a:lnSpc>
              <a:spcBef>
                <a:spcPct val="0"/>
              </a:spcBef>
              <a:buNone/>
            </a:pPr>
            <a:r>
              <a:rPr lang="en-US" sz="2600" kern="1200" dirty="0">
                <a:solidFill>
                  <a:schemeClr val="bg1"/>
                </a:solidFill>
                <a:latin typeface="+mj-lt"/>
                <a:ea typeface="+mj-ea"/>
                <a:cs typeface="+mj-cs"/>
              </a:rPr>
              <a:t>User Window</a:t>
            </a:r>
          </a:p>
        </p:txBody>
      </p:sp>
      <p:pic>
        <p:nvPicPr>
          <p:cNvPr id="4" name="Content Placeholder 3">
            <a:extLst>
              <a:ext uri="{FF2B5EF4-FFF2-40B4-BE49-F238E27FC236}">
                <a16:creationId xmlns:a16="http://schemas.microsoft.com/office/drawing/2014/main" id="{E9A137C1-2ABE-B663-4624-E4386649A5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75" r="775"/>
          <a:stretch/>
        </p:blipFill>
        <p:spPr bwMode="auto">
          <a:xfrm>
            <a:off x="4076241" y="961812"/>
            <a:ext cx="7112916" cy="493098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4100547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AB5D-AAFB-FC36-51FB-26ADBA223F1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rtl="1" eaLnBrk="1" latinLnBrk="0" hangingPunct="1">
              <a:lnSpc>
                <a:spcPct val="90000"/>
              </a:lnSpc>
              <a:spcBef>
                <a:spcPct val="0"/>
              </a:spcBef>
              <a:buNone/>
            </a:pPr>
            <a:r>
              <a:rPr lang="en-US" sz="2600" kern="1200" dirty="0">
                <a:solidFill>
                  <a:schemeClr val="bg1"/>
                </a:solidFill>
                <a:latin typeface="+mj-lt"/>
                <a:ea typeface="+mj-ea"/>
                <a:cs typeface="+mj-cs"/>
              </a:rPr>
              <a:t>Actors Window</a:t>
            </a:r>
          </a:p>
        </p:txBody>
      </p:sp>
      <p:pic>
        <p:nvPicPr>
          <p:cNvPr id="4" name="Content Placeholder 3">
            <a:extLst>
              <a:ext uri="{FF2B5EF4-FFF2-40B4-BE49-F238E27FC236}">
                <a16:creationId xmlns:a16="http://schemas.microsoft.com/office/drawing/2014/main" id="{E9A137C1-2ABE-B663-4624-E4386649A5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00" t="-280" r="-44" b="209"/>
          <a:stretch/>
        </p:blipFill>
        <p:spPr bwMode="auto">
          <a:xfrm>
            <a:off x="4535424" y="490728"/>
            <a:ext cx="5350419" cy="5876544"/>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36365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AB5D-AAFB-FC36-51FB-26ADBA223F1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rtl="1" eaLnBrk="1" latinLnBrk="0" hangingPunct="1">
              <a:lnSpc>
                <a:spcPct val="90000"/>
              </a:lnSpc>
              <a:spcBef>
                <a:spcPct val="0"/>
              </a:spcBef>
              <a:buNone/>
            </a:pPr>
            <a:r>
              <a:rPr lang="en-US" sz="2600" kern="1200" dirty="0">
                <a:solidFill>
                  <a:schemeClr val="bg1"/>
                </a:solidFill>
                <a:latin typeface="+mj-lt"/>
                <a:ea typeface="+mj-ea"/>
                <a:cs typeface="+mj-cs"/>
              </a:rPr>
              <a:t>Actor </a:t>
            </a:r>
            <a:r>
              <a:rPr lang="en-US" sz="2600" kern="1200" dirty="0" err="1">
                <a:solidFill>
                  <a:schemeClr val="bg1"/>
                </a:solidFill>
                <a:latin typeface="+mj-lt"/>
                <a:ea typeface="+mj-ea"/>
                <a:cs typeface="+mj-cs"/>
              </a:rPr>
              <a:t>MiniWindow</a:t>
            </a:r>
            <a:endParaRPr lang="en-US" sz="2600" kern="1200" dirty="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E9A137C1-2ABE-B663-4624-E4386649A5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49" t="26" r="586"/>
          <a:stretch/>
        </p:blipFill>
        <p:spPr bwMode="auto">
          <a:xfrm>
            <a:off x="3841691" y="1195832"/>
            <a:ext cx="7710229" cy="4466335"/>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681258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AB5D-AAFB-FC36-51FB-26ADBA223F1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rtl="1" eaLnBrk="1" latinLnBrk="0" hangingPunct="1">
              <a:lnSpc>
                <a:spcPct val="90000"/>
              </a:lnSpc>
              <a:spcBef>
                <a:spcPct val="0"/>
              </a:spcBef>
              <a:buNone/>
            </a:pPr>
            <a:r>
              <a:rPr lang="en-US" sz="2600" kern="1200" dirty="0">
                <a:solidFill>
                  <a:schemeClr val="bg1"/>
                </a:solidFill>
                <a:latin typeface="+mj-lt"/>
                <a:ea typeface="+mj-ea"/>
                <a:cs typeface="+mj-cs"/>
              </a:rPr>
              <a:t>Company </a:t>
            </a:r>
            <a:r>
              <a:rPr lang="en-US" sz="2600" kern="1200" dirty="0" err="1">
                <a:solidFill>
                  <a:schemeClr val="bg1"/>
                </a:solidFill>
                <a:latin typeface="+mj-lt"/>
                <a:ea typeface="+mj-ea"/>
                <a:cs typeface="+mj-cs"/>
              </a:rPr>
              <a:t>MiniWindow</a:t>
            </a:r>
            <a:endParaRPr lang="en-US" sz="2600" kern="1200" dirty="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E9A137C1-2ABE-B663-4624-E4386649A5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00" t="-2819" r="-3301" b="-2936"/>
          <a:stretch/>
        </p:blipFill>
        <p:spPr bwMode="auto">
          <a:xfrm>
            <a:off x="4528870" y="124968"/>
            <a:ext cx="5785561" cy="6608064"/>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539552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AB5D-AAFB-FC36-51FB-26ADBA223F1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rtl="1" eaLnBrk="1" latinLnBrk="0" hangingPunct="1">
              <a:lnSpc>
                <a:spcPct val="90000"/>
              </a:lnSpc>
              <a:spcBef>
                <a:spcPct val="0"/>
              </a:spcBef>
              <a:buNone/>
            </a:pPr>
            <a:r>
              <a:rPr lang="en-US" sz="2600" kern="1200" dirty="0">
                <a:solidFill>
                  <a:schemeClr val="bg1"/>
                </a:solidFill>
                <a:latin typeface="+mj-lt"/>
                <a:ea typeface="+mj-ea"/>
                <a:cs typeface="+mj-cs"/>
              </a:rPr>
              <a:t>Error </a:t>
            </a:r>
            <a:r>
              <a:rPr lang="en-US" sz="2600" kern="1200" dirty="0" err="1">
                <a:solidFill>
                  <a:schemeClr val="bg1"/>
                </a:solidFill>
                <a:latin typeface="+mj-lt"/>
                <a:ea typeface="+mj-ea"/>
                <a:cs typeface="+mj-cs"/>
              </a:rPr>
              <a:t>MiniWindow</a:t>
            </a:r>
            <a:endParaRPr lang="en-US" sz="2600" kern="1200" dirty="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E9A137C1-2ABE-B663-4624-E4386649A5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3" t="-595" r="-386" b="-1000"/>
          <a:stretch/>
        </p:blipFill>
        <p:spPr bwMode="auto">
          <a:xfrm>
            <a:off x="4084319" y="719328"/>
            <a:ext cx="7132321" cy="5437632"/>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129036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4">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2475A-68E9-5614-98AD-AF8901E20B7C}"/>
              </a:ext>
            </a:extLst>
          </p:cNvPr>
          <p:cNvSpPr>
            <a:spLocks noGrp="1"/>
          </p:cNvSpPr>
          <p:nvPr>
            <p:ph type="title"/>
          </p:nvPr>
        </p:nvSpPr>
        <p:spPr>
          <a:xfrm>
            <a:off x="1156851" y="637762"/>
            <a:ext cx="9888496" cy="900131"/>
          </a:xfrm>
        </p:spPr>
        <p:txBody>
          <a:bodyPr anchor="t">
            <a:normAutofit/>
          </a:bodyPr>
          <a:lstStyle/>
          <a:p>
            <a:pPr>
              <a:spcBef>
                <a:spcPts val="1000"/>
              </a:spcBef>
            </a:pPr>
            <a:r>
              <a:rPr lang="en-US" sz="4000">
                <a:solidFill>
                  <a:schemeClr val="bg1"/>
                </a:solidFill>
                <a:latin typeface="Segoe UI Light" panose="020B0502040204020203" pitchFamily="34" charset="0"/>
                <a:ea typeface="+mn-ea"/>
                <a:cs typeface="Segoe UI Light" panose="020B0502040204020203" pitchFamily="34" charset="0"/>
              </a:rPr>
              <a:t>Models</a:t>
            </a:r>
            <a:endParaRPr lang="LID4096" sz="4000">
              <a:solidFill>
                <a:schemeClr val="bg1"/>
              </a:solidFill>
              <a:latin typeface="Segoe UI Light" panose="020B0502040204020203" pitchFamily="34" charset="0"/>
              <a:ea typeface="+mn-ea"/>
              <a:cs typeface="Segoe UI Light" panose="020B0502040204020203" pitchFamily="34" charset="0"/>
            </a:endParaRPr>
          </a:p>
        </p:txBody>
      </p:sp>
      <p:sp>
        <p:nvSpPr>
          <p:cNvPr id="24" name="Rectangle 16">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7B8D7C84-B127-59D0-9BF2-38475C9C620A}"/>
              </a:ext>
            </a:extLst>
          </p:cNvPr>
          <p:cNvGraphicFramePr>
            <a:graphicFrameLocks noGrp="1"/>
          </p:cNvGraphicFramePr>
          <p:nvPr>
            <p:extLst>
              <p:ext uri="{D42A27DB-BD31-4B8C-83A1-F6EECF244321}">
                <p14:modId xmlns:p14="http://schemas.microsoft.com/office/powerpoint/2010/main" val="3602652289"/>
              </p:ext>
            </p:extLst>
          </p:nvPr>
        </p:nvGraphicFramePr>
        <p:xfrm>
          <a:off x="1592255" y="2261336"/>
          <a:ext cx="2833716" cy="3539280"/>
        </p:xfrm>
        <a:graphic>
          <a:graphicData uri="http://schemas.openxmlformats.org/drawingml/2006/table">
            <a:tbl>
              <a:tblPr firstRow="1" bandRow="1">
                <a:tableStyleId>{F2DE63D5-997A-4646-A377-4702673A728D}</a:tableStyleId>
              </a:tblPr>
              <a:tblGrid>
                <a:gridCol w="2833716">
                  <a:extLst>
                    <a:ext uri="{9D8B030D-6E8A-4147-A177-3AD203B41FA5}">
                      <a16:colId xmlns:a16="http://schemas.microsoft.com/office/drawing/2014/main" val="2876725738"/>
                    </a:ext>
                  </a:extLst>
                </a:gridCol>
              </a:tblGrid>
              <a:tr h="0">
                <a:tc>
                  <a:txBody>
                    <a:bodyPr/>
                    <a:lstStyle/>
                    <a:p>
                      <a:pPr marL="0" marR="0" indent="0" algn="ctr" defTabSz="914400" rtl="0" eaLnBrk="1" fontAlgn="auto" latinLnBrk="0" hangingPunct="1">
                        <a:lnSpc>
                          <a:spcPct val="90000"/>
                        </a:lnSpc>
                        <a:spcBef>
                          <a:spcPts val="1000"/>
                        </a:spcBef>
                        <a:spcAft>
                          <a:spcPts val="0"/>
                        </a:spcAft>
                        <a:buClrTx/>
                        <a:buSzTx/>
                        <a:buFontTx/>
                        <a:buNone/>
                        <a:tabLst/>
                        <a:defRPr/>
                      </a:pPr>
                      <a:r>
                        <a:rPr lang="en-US" sz="1800" kern="1200" dirty="0">
                          <a:solidFill>
                            <a:schemeClr val="tx1"/>
                          </a:solidFill>
                          <a:latin typeface="Segoe UI Light" panose="020B0502040204020203" pitchFamily="34" charset="0"/>
                          <a:ea typeface="+mn-ea"/>
                          <a:cs typeface="Segoe UI Light" panose="020B0502040204020203" pitchFamily="34" charset="0"/>
                        </a:rPr>
                        <a:t>User </a:t>
                      </a:r>
                      <a:endParaRPr lang="LID4096" sz="18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96212828"/>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username </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553228153"/>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FirstName</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871502034"/>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a:t>
                      </a:r>
                      <a:r>
                        <a:rPr lang="en-US" sz="1400" kern="1200" dirty="0" err="1">
                          <a:solidFill>
                            <a:schemeClr val="tx1"/>
                          </a:solidFill>
                          <a:latin typeface="Segoe UI Light" panose="020B0502040204020203" pitchFamily="34" charset="0"/>
                          <a:ea typeface="+mn-ea"/>
                          <a:cs typeface="Segoe UI Light" panose="020B0502040204020203" pitchFamily="34" charset="0"/>
                        </a:rPr>
                        <a:t>LastName</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864396004"/>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Image</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2676392603"/>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Email</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4006602208"/>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Password</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880057779"/>
                  </a:ext>
                </a:extLst>
              </a:tr>
              <a:tr h="400119">
                <a:tc>
                  <a:txBody>
                    <a:body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US" sz="1400" kern="1200" dirty="0" err="1">
                          <a:solidFill>
                            <a:schemeClr val="tx1"/>
                          </a:solidFill>
                          <a:latin typeface="Segoe UI Light" panose="020B0502040204020203" pitchFamily="34" charset="0"/>
                          <a:ea typeface="+mn-ea"/>
                          <a:cs typeface="Segoe UI Light" panose="020B0502040204020203" pitchFamily="34" charset="0"/>
                        </a:rPr>
                        <a:t>DateTime</a:t>
                      </a:r>
                      <a:r>
                        <a:rPr lang="en-US" sz="1400" kern="1200" dirty="0">
                          <a:solidFill>
                            <a:schemeClr val="tx1"/>
                          </a:solidFill>
                          <a:latin typeface="Segoe UI Light" panose="020B0502040204020203" pitchFamily="34" charset="0"/>
                          <a:ea typeface="+mn-ea"/>
                          <a:cs typeface="Segoe UI Light" panose="020B0502040204020203" pitchFamily="34" charset="0"/>
                        </a:rPr>
                        <a:t> </a:t>
                      </a:r>
                      <a:r>
                        <a:rPr lang="en-US" sz="1400" kern="1200" dirty="0" err="1">
                          <a:solidFill>
                            <a:schemeClr val="tx1"/>
                          </a:solidFill>
                          <a:latin typeface="Segoe UI Light" panose="020B0502040204020203" pitchFamily="34" charset="0"/>
                          <a:ea typeface="+mn-ea"/>
                          <a:cs typeface="Segoe UI Light" panose="020B0502040204020203" pitchFamily="34" charset="0"/>
                        </a:rPr>
                        <a:t>DateOfBirth</a:t>
                      </a:r>
                      <a:endParaRPr lang="LID4096" sz="1400" kern="120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440196891"/>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Bool </a:t>
                      </a:r>
                      <a:r>
                        <a:rPr lang="en-US" sz="1400" kern="1200" dirty="0" err="1">
                          <a:solidFill>
                            <a:schemeClr val="tx1"/>
                          </a:solidFill>
                          <a:latin typeface="Segoe UI Light" panose="020B0502040204020203" pitchFamily="34" charset="0"/>
                          <a:ea typeface="+mn-ea"/>
                          <a:cs typeface="Segoe UI Light" panose="020B0502040204020203" pitchFamily="34" charset="0"/>
                        </a:rPr>
                        <a:t>IsAdmin</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118053939"/>
                  </a:ext>
                </a:extLst>
              </a:tr>
            </a:tbl>
          </a:graphicData>
        </a:graphic>
      </p:graphicFrame>
      <p:graphicFrame>
        <p:nvGraphicFramePr>
          <p:cNvPr id="7" name="Table 6">
            <a:extLst>
              <a:ext uri="{FF2B5EF4-FFF2-40B4-BE49-F238E27FC236}">
                <a16:creationId xmlns:a16="http://schemas.microsoft.com/office/drawing/2014/main" id="{30B57E11-B5AF-FD91-AD07-0678E612D348}"/>
              </a:ext>
            </a:extLst>
          </p:cNvPr>
          <p:cNvGraphicFramePr>
            <a:graphicFrameLocks noGrp="1"/>
          </p:cNvGraphicFramePr>
          <p:nvPr>
            <p:extLst>
              <p:ext uri="{D42A27DB-BD31-4B8C-83A1-F6EECF244321}">
                <p14:modId xmlns:p14="http://schemas.microsoft.com/office/powerpoint/2010/main" val="1842309655"/>
              </p:ext>
            </p:extLst>
          </p:nvPr>
        </p:nvGraphicFramePr>
        <p:xfrm>
          <a:off x="4727933" y="2261336"/>
          <a:ext cx="2833716" cy="1938804"/>
        </p:xfrm>
        <a:graphic>
          <a:graphicData uri="http://schemas.openxmlformats.org/drawingml/2006/table">
            <a:tbl>
              <a:tblPr firstRow="1" bandRow="1">
                <a:tableStyleId>{F2DE63D5-997A-4646-A377-4702673A728D}</a:tableStyleId>
              </a:tblPr>
              <a:tblGrid>
                <a:gridCol w="2833716">
                  <a:extLst>
                    <a:ext uri="{9D8B030D-6E8A-4147-A177-3AD203B41FA5}">
                      <a16:colId xmlns:a16="http://schemas.microsoft.com/office/drawing/2014/main" val="2876725738"/>
                    </a:ext>
                  </a:extLst>
                </a:gridCol>
              </a:tblGrid>
              <a:tr h="0">
                <a:tc>
                  <a:txBody>
                    <a:bodyPr/>
                    <a:lstStyle/>
                    <a:p>
                      <a:pPr marL="0" marR="0" indent="0" algn="ctr" defTabSz="914400" rtl="0" eaLnBrk="1" fontAlgn="auto" latinLnBrk="0" hangingPunct="1">
                        <a:lnSpc>
                          <a:spcPct val="90000"/>
                        </a:lnSpc>
                        <a:spcBef>
                          <a:spcPts val="1000"/>
                        </a:spcBef>
                        <a:spcAft>
                          <a:spcPts val="0"/>
                        </a:spcAft>
                        <a:buClrTx/>
                        <a:buSzTx/>
                        <a:buFontTx/>
                        <a:buNone/>
                        <a:tabLst/>
                        <a:defRPr/>
                      </a:pPr>
                      <a:r>
                        <a:rPr lang="en-US" sz="1800" kern="1200" dirty="0">
                          <a:solidFill>
                            <a:schemeClr val="tx1"/>
                          </a:solidFill>
                          <a:latin typeface="Segoe UI Light" panose="020B0502040204020203" pitchFamily="34" charset="0"/>
                          <a:ea typeface="+mn-ea"/>
                          <a:cs typeface="Segoe UI Light" panose="020B0502040204020203" pitchFamily="34" charset="0"/>
                        </a:rPr>
                        <a:t>Star </a:t>
                      </a:r>
                      <a:endParaRPr lang="LID4096" sz="18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96212828"/>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Id</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372618257"/>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Name </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553228153"/>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Image</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871502034"/>
                  </a:ext>
                </a:extLst>
              </a:tr>
              <a:tr h="400119">
                <a:tc>
                  <a:txBody>
                    <a:bodyPr/>
                    <a:lstStyle/>
                    <a:p>
                      <a:pPr marL="0" indent="0" algn="ctr" defTabSz="914400" rtl="0" eaLnBrk="1" latinLnBrk="0" hangingPunct="1">
                        <a:lnSpc>
                          <a:spcPct val="90000"/>
                        </a:lnSpc>
                        <a:spcBef>
                          <a:spcPts val="1000"/>
                        </a:spcBef>
                        <a:buFontTx/>
                        <a:buNone/>
                      </a:pPr>
                      <a:r>
                        <a:rPr lang="en-US" sz="1400" kern="1200" dirty="0" err="1">
                          <a:solidFill>
                            <a:schemeClr val="tx1"/>
                          </a:solidFill>
                          <a:latin typeface="Segoe UI Light" panose="020B0502040204020203" pitchFamily="34" charset="0"/>
                          <a:ea typeface="+mn-ea"/>
                          <a:cs typeface="Segoe UI Light" panose="020B0502040204020203" pitchFamily="34" charset="0"/>
                        </a:rPr>
                        <a:t>DateTime</a:t>
                      </a:r>
                      <a:r>
                        <a:rPr lang="en-US" sz="1400" kern="1200" dirty="0">
                          <a:solidFill>
                            <a:schemeClr val="tx1"/>
                          </a:solidFill>
                          <a:latin typeface="Segoe UI Light" panose="020B0502040204020203" pitchFamily="34" charset="0"/>
                          <a:ea typeface="+mn-ea"/>
                          <a:cs typeface="Segoe UI Light" panose="020B0502040204020203" pitchFamily="34" charset="0"/>
                        </a:rPr>
                        <a:t> </a:t>
                      </a:r>
                      <a:r>
                        <a:rPr lang="en-US" sz="1400" kern="1200" dirty="0" err="1">
                          <a:solidFill>
                            <a:schemeClr val="tx1"/>
                          </a:solidFill>
                          <a:latin typeface="Segoe UI Light" panose="020B0502040204020203" pitchFamily="34" charset="0"/>
                          <a:ea typeface="+mn-ea"/>
                          <a:cs typeface="Segoe UI Light" panose="020B0502040204020203" pitchFamily="34" charset="0"/>
                        </a:rPr>
                        <a:t>DateOfBirth</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864396004"/>
                  </a:ext>
                </a:extLst>
              </a:tr>
            </a:tbl>
          </a:graphicData>
        </a:graphic>
      </p:graphicFrame>
      <p:graphicFrame>
        <p:nvGraphicFramePr>
          <p:cNvPr id="8" name="Table 7">
            <a:extLst>
              <a:ext uri="{FF2B5EF4-FFF2-40B4-BE49-F238E27FC236}">
                <a16:creationId xmlns:a16="http://schemas.microsoft.com/office/drawing/2014/main" id="{C15E5C7D-9242-3817-CAFA-1670EE2693B9}"/>
              </a:ext>
            </a:extLst>
          </p:cNvPr>
          <p:cNvGraphicFramePr>
            <a:graphicFrameLocks noGrp="1"/>
          </p:cNvGraphicFramePr>
          <p:nvPr>
            <p:extLst>
              <p:ext uri="{D42A27DB-BD31-4B8C-83A1-F6EECF244321}">
                <p14:modId xmlns:p14="http://schemas.microsoft.com/office/powerpoint/2010/main" val="3280189310"/>
              </p:ext>
            </p:extLst>
          </p:nvPr>
        </p:nvGraphicFramePr>
        <p:xfrm>
          <a:off x="7863611" y="2261336"/>
          <a:ext cx="2833716" cy="2338923"/>
        </p:xfrm>
        <a:graphic>
          <a:graphicData uri="http://schemas.openxmlformats.org/drawingml/2006/table">
            <a:tbl>
              <a:tblPr firstRow="1" bandRow="1">
                <a:tableStyleId>{F2DE63D5-997A-4646-A377-4702673A728D}</a:tableStyleId>
              </a:tblPr>
              <a:tblGrid>
                <a:gridCol w="2833716">
                  <a:extLst>
                    <a:ext uri="{9D8B030D-6E8A-4147-A177-3AD203B41FA5}">
                      <a16:colId xmlns:a16="http://schemas.microsoft.com/office/drawing/2014/main" val="2876725738"/>
                    </a:ext>
                  </a:extLst>
                </a:gridCol>
              </a:tblGrid>
              <a:tr h="0">
                <a:tc>
                  <a:txBody>
                    <a:bodyPr/>
                    <a:lstStyle/>
                    <a:p>
                      <a:pPr marL="0" marR="0" indent="0" algn="ctr" defTabSz="914400" rtl="0" eaLnBrk="1" fontAlgn="auto" latinLnBrk="0" hangingPunct="1">
                        <a:lnSpc>
                          <a:spcPct val="90000"/>
                        </a:lnSpc>
                        <a:spcBef>
                          <a:spcPts val="1000"/>
                        </a:spcBef>
                        <a:spcAft>
                          <a:spcPts val="0"/>
                        </a:spcAft>
                        <a:buClrTx/>
                        <a:buSzTx/>
                        <a:buFontTx/>
                        <a:buNone/>
                        <a:tabLst/>
                        <a:defRPr/>
                      </a:pPr>
                      <a:r>
                        <a:rPr lang="en-US" sz="1800" kern="1200" dirty="0">
                          <a:solidFill>
                            <a:schemeClr val="tx1"/>
                          </a:solidFill>
                          <a:latin typeface="Segoe UI Light" panose="020B0502040204020203" pitchFamily="34" charset="0"/>
                          <a:ea typeface="+mn-ea"/>
                          <a:cs typeface="Segoe UI Light" panose="020B0502040204020203" pitchFamily="34" charset="0"/>
                        </a:rPr>
                        <a:t>Movie </a:t>
                      </a:r>
                      <a:endParaRPr lang="LID4096" sz="18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96212828"/>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Id</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372618257"/>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Title </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553228153"/>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a:t>
                      </a:r>
                      <a:r>
                        <a:rPr lang="en-US" sz="1400" kern="1200" dirty="0" err="1">
                          <a:solidFill>
                            <a:schemeClr val="tx1"/>
                          </a:solidFill>
                          <a:latin typeface="Segoe UI Light" panose="020B0502040204020203" pitchFamily="34" charset="0"/>
                          <a:ea typeface="+mn-ea"/>
                          <a:cs typeface="Segoe UI Light" panose="020B0502040204020203" pitchFamily="34" charset="0"/>
                        </a:rPr>
                        <a:t>Director_Id</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871502034"/>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a:t>
                      </a:r>
                      <a:r>
                        <a:rPr lang="en-US" sz="1400" kern="1200" dirty="0" err="1">
                          <a:solidFill>
                            <a:schemeClr val="tx1"/>
                          </a:solidFill>
                          <a:latin typeface="Segoe UI Light" panose="020B0502040204020203" pitchFamily="34" charset="0"/>
                          <a:ea typeface="+mn-ea"/>
                          <a:cs typeface="Segoe UI Light" panose="020B0502040204020203" pitchFamily="34" charset="0"/>
                        </a:rPr>
                        <a:t>Companey</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2168360777"/>
                  </a:ext>
                </a:extLst>
              </a:tr>
              <a:tr h="400119">
                <a:tc>
                  <a:txBody>
                    <a:bodyPr/>
                    <a:lstStyle/>
                    <a:p>
                      <a:pPr marL="0" indent="0" algn="ctr" defTabSz="914400" rtl="0" eaLnBrk="1" latinLnBrk="0" hangingPunct="1">
                        <a:lnSpc>
                          <a:spcPct val="90000"/>
                        </a:lnSpc>
                        <a:spcBef>
                          <a:spcPts val="1000"/>
                        </a:spcBef>
                        <a:buFontTx/>
                        <a:buNone/>
                      </a:pPr>
                      <a:r>
                        <a:rPr lang="en-US" sz="1400" kern="1200" dirty="0" err="1">
                          <a:solidFill>
                            <a:schemeClr val="tx1"/>
                          </a:solidFill>
                          <a:latin typeface="Segoe UI Light" panose="020B0502040204020203" pitchFamily="34" charset="0"/>
                          <a:ea typeface="+mn-ea"/>
                          <a:cs typeface="Segoe UI Light" panose="020B0502040204020203" pitchFamily="34" charset="0"/>
                        </a:rPr>
                        <a:t>DateTime</a:t>
                      </a:r>
                      <a:r>
                        <a:rPr lang="en-US" sz="1400" kern="1200" dirty="0">
                          <a:solidFill>
                            <a:schemeClr val="tx1"/>
                          </a:solidFill>
                          <a:latin typeface="Segoe UI Light" panose="020B0502040204020203" pitchFamily="34" charset="0"/>
                          <a:ea typeface="+mn-ea"/>
                          <a:cs typeface="Segoe UI Light" panose="020B0502040204020203" pitchFamily="34" charset="0"/>
                        </a:rPr>
                        <a:t> </a:t>
                      </a:r>
                      <a:r>
                        <a:rPr lang="en-US" sz="1400" kern="1200" dirty="0" err="1">
                          <a:solidFill>
                            <a:schemeClr val="tx1"/>
                          </a:solidFill>
                          <a:latin typeface="Segoe UI Light" panose="020B0502040204020203" pitchFamily="34" charset="0"/>
                          <a:ea typeface="+mn-ea"/>
                          <a:cs typeface="Segoe UI Light" panose="020B0502040204020203" pitchFamily="34" charset="0"/>
                        </a:rPr>
                        <a:t>ReleseDate</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864396004"/>
                  </a:ext>
                </a:extLst>
              </a:tr>
            </a:tbl>
          </a:graphicData>
        </a:graphic>
      </p:graphicFrame>
      <p:graphicFrame>
        <p:nvGraphicFramePr>
          <p:cNvPr id="10" name="Table 9">
            <a:extLst>
              <a:ext uri="{FF2B5EF4-FFF2-40B4-BE49-F238E27FC236}">
                <a16:creationId xmlns:a16="http://schemas.microsoft.com/office/drawing/2014/main" id="{EA638FF8-7F0B-2F1B-E8C9-E216B54A8A1E}"/>
              </a:ext>
            </a:extLst>
          </p:cNvPr>
          <p:cNvGraphicFramePr>
            <a:graphicFrameLocks noGrp="1"/>
          </p:cNvGraphicFramePr>
          <p:nvPr>
            <p:extLst>
              <p:ext uri="{D42A27DB-BD31-4B8C-83A1-F6EECF244321}">
                <p14:modId xmlns:p14="http://schemas.microsoft.com/office/powerpoint/2010/main" val="3454801894"/>
              </p:ext>
            </p:extLst>
          </p:nvPr>
        </p:nvGraphicFramePr>
        <p:xfrm>
          <a:off x="4727933" y="4678281"/>
          <a:ext cx="2833716" cy="1538685"/>
        </p:xfrm>
        <a:graphic>
          <a:graphicData uri="http://schemas.openxmlformats.org/drawingml/2006/table">
            <a:tbl>
              <a:tblPr firstRow="1" bandRow="1">
                <a:tableStyleId>{F2DE63D5-997A-4646-A377-4702673A728D}</a:tableStyleId>
              </a:tblPr>
              <a:tblGrid>
                <a:gridCol w="2833716">
                  <a:extLst>
                    <a:ext uri="{9D8B030D-6E8A-4147-A177-3AD203B41FA5}">
                      <a16:colId xmlns:a16="http://schemas.microsoft.com/office/drawing/2014/main" val="2876725738"/>
                    </a:ext>
                  </a:extLst>
                </a:gridCol>
              </a:tblGrid>
              <a:tr h="0">
                <a:tc>
                  <a:txBody>
                    <a:bodyPr/>
                    <a:lstStyle/>
                    <a:p>
                      <a:pPr marL="0" marR="0" indent="0" algn="ctr" defTabSz="914400" rtl="0" eaLnBrk="1" fontAlgn="auto" latinLnBrk="0" hangingPunct="1">
                        <a:lnSpc>
                          <a:spcPct val="90000"/>
                        </a:lnSpc>
                        <a:spcBef>
                          <a:spcPts val="1000"/>
                        </a:spcBef>
                        <a:spcAft>
                          <a:spcPts val="0"/>
                        </a:spcAft>
                        <a:buClrTx/>
                        <a:buSzTx/>
                        <a:buFontTx/>
                        <a:buNone/>
                        <a:tabLst/>
                        <a:defRPr/>
                      </a:pPr>
                      <a:r>
                        <a:rPr lang="en-US" sz="1800" kern="1200" dirty="0">
                          <a:solidFill>
                            <a:schemeClr val="tx1"/>
                          </a:solidFill>
                          <a:latin typeface="Segoe UI Light" panose="020B0502040204020203" pitchFamily="34" charset="0"/>
                          <a:ea typeface="+mn-ea"/>
                          <a:cs typeface="Segoe UI Light" panose="020B0502040204020203" pitchFamily="34" charset="0"/>
                        </a:rPr>
                        <a:t>Company </a:t>
                      </a:r>
                      <a:endParaRPr lang="LID4096" sz="18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96212828"/>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Name </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553228153"/>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Logo</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871502034"/>
                  </a:ext>
                </a:extLst>
              </a:tr>
              <a:tr h="400119">
                <a:tc>
                  <a:txBody>
                    <a:bodyPr/>
                    <a:lstStyle/>
                    <a:p>
                      <a:pPr marL="0" indent="0" algn="ctr" defTabSz="914400" rtl="0" eaLnBrk="1" latinLnBrk="0" hangingPunct="1">
                        <a:lnSpc>
                          <a:spcPct val="90000"/>
                        </a:lnSpc>
                        <a:spcBef>
                          <a:spcPts val="1000"/>
                        </a:spcBef>
                        <a:buFontTx/>
                        <a:buNone/>
                      </a:pPr>
                      <a:r>
                        <a:rPr lang="en-US" sz="1400" kern="1200" dirty="0" err="1">
                          <a:solidFill>
                            <a:schemeClr val="tx1"/>
                          </a:solidFill>
                          <a:latin typeface="Segoe UI Light" panose="020B0502040204020203" pitchFamily="34" charset="0"/>
                          <a:ea typeface="+mn-ea"/>
                          <a:cs typeface="Segoe UI Light" panose="020B0502040204020203" pitchFamily="34" charset="0"/>
                        </a:rPr>
                        <a:t>DateTime</a:t>
                      </a:r>
                      <a:r>
                        <a:rPr lang="en-US" sz="1400" kern="1200" dirty="0">
                          <a:solidFill>
                            <a:schemeClr val="tx1"/>
                          </a:solidFill>
                          <a:latin typeface="Segoe UI Light" panose="020B0502040204020203" pitchFamily="34" charset="0"/>
                          <a:ea typeface="+mn-ea"/>
                          <a:cs typeface="Segoe UI Light" panose="020B0502040204020203" pitchFamily="34" charset="0"/>
                        </a:rPr>
                        <a:t> Founded</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864396004"/>
                  </a:ext>
                </a:extLst>
              </a:tr>
            </a:tbl>
          </a:graphicData>
        </a:graphic>
      </p:graphicFrame>
    </p:spTree>
    <p:extLst>
      <p:ext uri="{BB962C8B-B14F-4D97-AF65-F5344CB8AC3E}">
        <p14:creationId xmlns:p14="http://schemas.microsoft.com/office/powerpoint/2010/main" val="152422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2475A-68E9-5614-98AD-AF8901E20B7C}"/>
              </a:ext>
            </a:extLst>
          </p:cNvPr>
          <p:cNvSpPr>
            <a:spLocks noGrp="1"/>
          </p:cNvSpPr>
          <p:nvPr>
            <p:ph type="title"/>
          </p:nvPr>
        </p:nvSpPr>
        <p:spPr>
          <a:xfrm>
            <a:off x="1371597" y="348865"/>
            <a:ext cx="10044023" cy="877729"/>
          </a:xfrm>
        </p:spPr>
        <p:txBody>
          <a:bodyPr anchor="ctr">
            <a:normAutofit/>
          </a:bodyPr>
          <a:lstStyle/>
          <a:p>
            <a:pPr>
              <a:spcBef>
                <a:spcPts val="1000"/>
              </a:spcBef>
            </a:pPr>
            <a:r>
              <a:rPr lang="en-US" sz="4000">
                <a:solidFill>
                  <a:srgbClr val="FFFFFF"/>
                </a:solidFill>
                <a:latin typeface="Segoe UI Light" panose="020B0502040204020203" pitchFamily="34" charset="0"/>
                <a:ea typeface="+mn-ea"/>
                <a:cs typeface="Segoe UI Light" panose="020B0502040204020203" pitchFamily="34" charset="0"/>
              </a:rPr>
              <a:t>helper Model</a:t>
            </a:r>
            <a:endParaRPr lang="LID4096" sz="4000">
              <a:solidFill>
                <a:srgbClr val="FFFFFF"/>
              </a:solidFill>
              <a:latin typeface="Segoe UI Light" panose="020B0502040204020203" pitchFamily="34" charset="0"/>
              <a:ea typeface="+mn-ea"/>
              <a:cs typeface="Segoe UI Light" panose="020B0502040204020203" pitchFamily="34" charset="0"/>
            </a:endParaRPr>
          </a:p>
        </p:txBody>
      </p:sp>
      <p:graphicFrame>
        <p:nvGraphicFramePr>
          <p:cNvPr id="6" name="Table 5">
            <a:extLst>
              <a:ext uri="{FF2B5EF4-FFF2-40B4-BE49-F238E27FC236}">
                <a16:creationId xmlns:a16="http://schemas.microsoft.com/office/drawing/2014/main" id="{29CB7FD3-9A01-AC21-3BEC-4F51BF99EEC8}"/>
              </a:ext>
            </a:extLst>
          </p:cNvPr>
          <p:cNvGraphicFramePr>
            <a:graphicFrameLocks noGrp="1"/>
          </p:cNvGraphicFramePr>
          <p:nvPr>
            <p:extLst>
              <p:ext uri="{D42A27DB-BD31-4B8C-83A1-F6EECF244321}">
                <p14:modId xmlns:p14="http://schemas.microsoft.com/office/powerpoint/2010/main" val="1031038821"/>
              </p:ext>
            </p:extLst>
          </p:nvPr>
        </p:nvGraphicFramePr>
        <p:xfrm>
          <a:off x="6919422" y="2760242"/>
          <a:ext cx="2833716" cy="1764792"/>
        </p:xfrm>
        <a:graphic>
          <a:graphicData uri="http://schemas.openxmlformats.org/drawingml/2006/table">
            <a:tbl>
              <a:tblPr firstRow="1" bandRow="1">
                <a:tableStyleId>{F2DE63D5-997A-4646-A377-4702673A728D}</a:tableStyleId>
              </a:tblPr>
              <a:tblGrid>
                <a:gridCol w="2833716">
                  <a:extLst>
                    <a:ext uri="{9D8B030D-6E8A-4147-A177-3AD203B41FA5}">
                      <a16:colId xmlns:a16="http://schemas.microsoft.com/office/drawing/2014/main" val="2876725738"/>
                    </a:ext>
                  </a:extLst>
                </a:gridCol>
              </a:tblGrid>
              <a:tr h="0">
                <a:tc>
                  <a:txBody>
                    <a:bodyPr/>
                    <a:lstStyle/>
                    <a:p>
                      <a:pPr marL="0" marR="0" indent="0" algn="ctr" defTabSz="914400" rtl="0" eaLnBrk="1" fontAlgn="auto" latinLnBrk="0" hangingPunct="1">
                        <a:lnSpc>
                          <a:spcPct val="90000"/>
                        </a:lnSpc>
                        <a:spcBef>
                          <a:spcPts val="1000"/>
                        </a:spcBef>
                        <a:spcAft>
                          <a:spcPts val="0"/>
                        </a:spcAft>
                        <a:buClrTx/>
                        <a:buSzTx/>
                        <a:buFontTx/>
                        <a:buNone/>
                        <a:tabLst/>
                        <a:defRPr/>
                      </a:pPr>
                      <a:r>
                        <a:rPr lang="en-US" sz="1800" kern="1200" dirty="0" err="1">
                          <a:solidFill>
                            <a:schemeClr val="tx1"/>
                          </a:solidFill>
                          <a:latin typeface="Segoe UI Light" panose="020B0502040204020203" pitchFamily="34" charset="0"/>
                          <a:ea typeface="+mn-ea"/>
                          <a:cs typeface="Segoe UI Light" panose="020B0502040204020203" pitchFamily="34" charset="0"/>
                        </a:rPr>
                        <a:t>UserService</a:t>
                      </a:r>
                      <a:r>
                        <a:rPr lang="en-US" sz="1800" kern="1200" dirty="0">
                          <a:solidFill>
                            <a:schemeClr val="tx1"/>
                          </a:solidFill>
                          <a:latin typeface="Segoe UI Light" panose="020B0502040204020203" pitchFamily="34" charset="0"/>
                          <a:ea typeface="+mn-ea"/>
                          <a:cs typeface="Segoe UI Light" panose="020B0502040204020203" pitchFamily="34" charset="0"/>
                        </a:rPr>
                        <a:t> </a:t>
                      </a:r>
                      <a:endParaRPr lang="LID4096" sz="18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96212828"/>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private static </a:t>
                      </a:r>
                      <a:r>
                        <a:rPr lang="en-US" sz="1400" kern="1200" dirty="0" err="1">
                          <a:solidFill>
                            <a:schemeClr val="tx1"/>
                          </a:solidFill>
                          <a:latin typeface="Segoe UI Light" panose="020B0502040204020203" pitchFamily="34" charset="0"/>
                          <a:ea typeface="+mn-ea"/>
                          <a:cs typeface="Segoe UI Light" panose="020B0502040204020203" pitchFamily="34" charset="0"/>
                        </a:rPr>
                        <a:t>readonly</a:t>
                      </a:r>
                      <a:r>
                        <a:rPr lang="en-US" sz="1400" kern="1200" dirty="0">
                          <a:solidFill>
                            <a:schemeClr val="tx1"/>
                          </a:solidFill>
                          <a:latin typeface="Segoe UI Light" panose="020B0502040204020203" pitchFamily="34" charset="0"/>
                          <a:ea typeface="+mn-ea"/>
                          <a:cs typeface="Segoe UI Light" panose="020B0502040204020203" pitchFamily="34" charset="0"/>
                        </a:rPr>
                        <a:t> </a:t>
                      </a:r>
                      <a:r>
                        <a:rPr lang="en-US" sz="1400" kern="1200" dirty="0" err="1">
                          <a:solidFill>
                            <a:schemeClr val="tx1"/>
                          </a:solidFill>
                          <a:latin typeface="Segoe UI Light" panose="020B0502040204020203" pitchFamily="34" charset="0"/>
                          <a:ea typeface="+mn-ea"/>
                          <a:cs typeface="Segoe UI Light" panose="020B0502040204020203" pitchFamily="34" charset="0"/>
                        </a:rPr>
                        <a:t>UserService</a:t>
                      </a:r>
                      <a:r>
                        <a:rPr lang="en-US" sz="1400" kern="1200" dirty="0">
                          <a:solidFill>
                            <a:schemeClr val="tx1"/>
                          </a:solidFill>
                          <a:latin typeface="Segoe UI Light" panose="020B0502040204020203" pitchFamily="34" charset="0"/>
                          <a:ea typeface="+mn-ea"/>
                          <a:cs typeface="Segoe UI Light" panose="020B0502040204020203" pitchFamily="34" charset="0"/>
                        </a:rPr>
                        <a:t> instance = new </a:t>
                      </a:r>
                      <a:r>
                        <a:rPr lang="en-US" sz="1400" kern="1200" dirty="0" err="1">
                          <a:solidFill>
                            <a:schemeClr val="tx1"/>
                          </a:solidFill>
                          <a:latin typeface="Segoe UI Light" panose="020B0502040204020203" pitchFamily="34" charset="0"/>
                          <a:ea typeface="+mn-ea"/>
                          <a:cs typeface="Segoe UI Light" panose="020B0502040204020203" pitchFamily="34" charset="0"/>
                        </a:rPr>
                        <a:t>UserService</a:t>
                      </a:r>
                      <a:r>
                        <a:rPr lang="en-US" sz="1400" kern="1200" dirty="0">
                          <a:solidFill>
                            <a:schemeClr val="tx1"/>
                          </a:solidFill>
                          <a:latin typeface="Segoe UI Light" panose="020B0502040204020203" pitchFamily="34" charset="0"/>
                          <a:ea typeface="+mn-ea"/>
                          <a:cs typeface="Segoe UI Light" panose="020B0502040204020203" pitchFamily="34" charset="0"/>
                        </a:rPr>
                        <a:t>();</a:t>
                      </a:r>
                    </a:p>
                  </a:txBody>
                  <a:tcPr/>
                </a:tc>
                <a:extLst>
                  <a:ext uri="{0D108BD9-81ED-4DB2-BD59-A6C34878D82A}">
                    <a16:rowId xmlns:a16="http://schemas.microsoft.com/office/drawing/2014/main" val="553228153"/>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private static </a:t>
                      </a:r>
                      <a:r>
                        <a:rPr lang="en-US" sz="1400" kern="1200" dirty="0" err="1">
                          <a:solidFill>
                            <a:schemeClr val="tx1"/>
                          </a:solidFill>
                          <a:latin typeface="Segoe UI Light" panose="020B0502040204020203" pitchFamily="34" charset="0"/>
                          <a:ea typeface="+mn-ea"/>
                          <a:cs typeface="Segoe UI Light" panose="020B0502040204020203" pitchFamily="34" charset="0"/>
                        </a:rPr>
                        <a:t>readonly</a:t>
                      </a:r>
                      <a:r>
                        <a:rPr lang="en-US" sz="1400" kern="1200" dirty="0">
                          <a:solidFill>
                            <a:schemeClr val="tx1"/>
                          </a:solidFill>
                          <a:latin typeface="Segoe UI Light" panose="020B0502040204020203" pitchFamily="34" charset="0"/>
                          <a:ea typeface="+mn-ea"/>
                          <a:cs typeface="Segoe UI Light" panose="020B0502040204020203" pitchFamily="34" charset="0"/>
                        </a:rPr>
                        <a:t> </a:t>
                      </a:r>
                      <a:r>
                        <a:rPr lang="en-US" sz="1400" kern="1200" dirty="0" err="1">
                          <a:solidFill>
                            <a:schemeClr val="tx1"/>
                          </a:solidFill>
                          <a:latin typeface="Segoe UI Light" panose="020B0502040204020203" pitchFamily="34" charset="0"/>
                          <a:ea typeface="+mn-ea"/>
                          <a:cs typeface="Segoe UI Light" panose="020B0502040204020203" pitchFamily="34" charset="0"/>
                        </a:rPr>
                        <a:t>HttpClient</a:t>
                      </a:r>
                      <a:r>
                        <a:rPr lang="en-US" sz="1400" kern="1200" dirty="0">
                          <a:solidFill>
                            <a:schemeClr val="tx1"/>
                          </a:solidFill>
                          <a:latin typeface="Segoe UI Light" panose="020B0502040204020203" pitchFamily="34" charset="0"/>
                          <a:ea typeface="+mn-ea"/>
                          <a:cs typeface="Segoe UI Light" panose="020B0502040204020203" pitchFamily="34" charset="0"/>
                        </a:rPr>
                        <a:t> </a:t>
                      </a:r>
                      <a:r>
                        <a:rPr lang="en-US" sz="1400" kern="1200" dirty="0" err="1">
                          <a:solidFill>
                            <a:schemeClr val="tx1"/>
                          </a:solidFill>
                          <a:latin typeface="Segoe UI Light" panose="020B0502040204020203" pitchFamily="34" charset="0"/>
                          <a:ea typeface="+mn-ea"/>
                          <a:cs typeface="Segoe UI Light" panose="020B0502040204020203" pitchFamily="34" charset="0"/>
                        </a:rPr>
                        <a:t>httpClient</a:t>
                      </a:r>
                      <a:r>
                        <a:rPr lang="en-US" sz="1400" kern="1200" dirty="0">
                          <a:solidFill>
                            <a:schemeClr val="tx1"/>
                          </a:solidFill>
                          <a:latin typeface="Segoe UI Light" panose="020B0502040204020203" pitchFamily="34" charset="0"/>
                          <a:ea typeface="+mn-ea"/>
                          <a:cs typeface="Segoe UI Light" panose="020B0502040204020203" pitchFamily="34" charset="0"/>
                        </a:rPr>
                        <a:t>;</a:t>
                      </a:r>
                    </a:p>
                  </a:txBody>
                  <a:tcPr/>
                </a:tc>
                <a:extLst>
                  <a:ext uri="{0D108BD9-81ED-4DB2-BD59-A6C34878D82A}">
                    <a16:rowId xmlns:a16="http://schemas.microsoft.com/office/drawing/2014/main" val="1871502034"/>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private static </a:t>
                      </a:r>
                      <a:r>
                        <a:rPr lang="en-US" sz="1400" kern="1200" dirty="0" err="1">
                          <a:solidFill>
                            <a:schemeClr val="tx1"/>
                          </a:solidFill>
                          <a:latin typeface="Segoe UI Light" panose="020B0502040204020203" pitchFamily="34" charset="0"/>
                          <a:ea typeface="+mn-ea"/>
                          <a:cs typeface="Segoe UI Light" panose="020B0502040204020203" pitchFamily="34" charset="0"/>
                        </a:rPr>
                        <a:t>readonly</a:t>
                      </a:r>
                      <a:r>
                        <a:rPr lang="en-US" sz="1400" kern="1200" dirty="0">
                          <a:solidFill>
                            <a:schemeClr val="tx1"/>
                          </a:solidFill>
                          <a:latin typeface="Segoe UI Light" panose="020B0502040204020203" pitchFamily="34" charset="0"/>
                          <a:ea typeface="+mn-ea"/>
                          <a:cs typeface="Segoe UI Light" panose="020B0502040204020203" pitchFamily="34" charset="0"/>
                        </a:rPr>
                        <a:t> string </a:t>
                      </a:r>
                      <a:r>
                        <a:rPr lang="en-US" sz="1400" kern="1200" dirty="0" err="1">
                          <a:solidFill>
                            <a:schemeClr val="tx1"/>
                          </a:solidFill>
                          <a:latin typeface="Segoe UI Light" panose="020B0502040204020203" pitchFamily="34" charset="0"/>
                          <a:ea typeface="+mn-ea"/>
                          <a:cs typeface="Segoe UI Light" panose="020B0502040204020203" pitchFamily="34" charset="0"/>
                        </a:rPr>
                        <a:t>baseUrl</a:t>
                      </a:r>
                      <a:r>
                        <a:rPr lang="en-US" sz="1400" kern="1200" dirty="0">
                          <a:solidFill>
                            <a:schemeClr val="tx1"/>
                          </a:solidFill>
                          <a:latin typeface="Segoe UI Light" panose="020B0502040204020203" pitchFamily="34" charset="0"/>
                          <a:ea typeface="+mn-ea"/>
                          <a:cs typeface="Segoe UI Light" panose="020B0502040204020203" pitchFamily="34" charset="0"/>
                        </a:rPr>
                        <a:t> = "https://localhost:7206";</a:t>
                      </a:r>
                    </a:p>
                  </a:txBody>
                  <a:tcPr/>
                </a:tc>
                <a:extLst>
                  <a:ext uri="{0D108BD9-81ED-4DB2-BD59-A6C34878D82A}">
                    <a16:rowId xmlns:a16="http://schemas.microsoft.com/office/drawing/2014/main" val="1864396004"/>
                  </a:ext>
                </a:extLst>
              </a:tr>
            </a:tbl>
          </a:graphicData>
        </a:graphic>
      </p:graphicFrame>
      <p:graphicFrame>
        <p:nvGraphicFramePr>
          <p:cNvPr id="8" name="Table 7">
            <a:extLst>
              <a:ext uri="{FF2B5EF4-FFF2-40B4-BE49-F238E27FC236}">
                <a16:creationId xmlns:a16="http://schemas.microsoft.com/office/drawing/2014/main" id="{7BE55B31-93F3-0B7B-E645-EDC046AF5D25}"/>
              </a:ext>
            </a:extLst>
          </p:cNvPr>
          <p:cNvGraphicFramePr>
            <a:graphicFrameLocks noGrp="1"/>
          </p:cNvGraphicFramePr>
          <p:nvPr>
            <p:extLst>
              <p:ext uri="{D42A27DB-BD31-4B8C-83A1-F6EECF244321}">
                <p14:modId xmlns:p14="http://schemas.microsoft.com/office/powerpoint/2010/main" val="3919792004"/>
              </p:ext>
            </p:extLst>
          </p:nvPr>
        </p:nvGraphicFramePr>
        <p:xfrm>
          <a:off x="2667928" y="2760242"/>
          <a:ext cx="2833716" cy="1538685"/>
        </p:xfrm>
        <a:graphic>
          <a:graphicData uri="http://schemas.openxmlformats.org/drawingml/2006/table">
            <a:tbl>
              <a:tblPr firstRow="1" bandRow="1">
                <a:tableStyleId>{F2DE63D5-997A-4646-A377-4702673A728D}</a:tableStyleId>
              </a:tblPr>
              <a:tblGrid>
                <a:gridCol w="2833716">
                  <a:extLst>
                    <a:ext uri="{9D8B030D-6E8A-4147-A177-3AD203B41FA5}">
                      <a16:colId xmlns:a16="http://schemas.microsoft.com/office/drawing/2014/main" val="2876725738"/>
                    </a:ext>
                  </a:extLst>
                </a:gridCol>
              </a:tblGrid>
              <a:tr h="179645">
                <a:tc>
                  <a:txBody>
                    <a:bodyPr/>
                    <a:lstStyle/>
                    <a:p>
                      <a:pPr marL="0" indent="0" algn="ctr" defTabSz="914400" rtl="0" eaLnBrk="1" latinLnBrk="0" hangingPunct="1">
                        <a:lnSpc>
                          <a:spcPct val="90000"/>
                        </a:lnSpc>
                        <a:spcBef>
                          <a:spcPts val="1000"/>
                        </a:spcBef>
                        <a:buFontTx/>
                        <a:buNone/>
                      </a:pPr>
                      <a:r>
                        <a:rPr lang="en-US" sz="1800" kern="1200" dirty="0" err="1">
                          <a:solidFill>
                            <a:schemeClr val="tx1"/>
                          </a:solidFill>
                          <a:latin typeface="Segoe UI Light" panose="020B0502040204020203" pitchFamily="34" charset="0"/>
                          <a:ea typeface="+mn-ea"/>
                          <a:cs typeface="Segoe UI Light" panose="020B0502040204020203" pitchFamily="34" charset="0"/>
                        </a:rPr>
                        <a:t>MovieStar</a:t>
                      </a:r>
                      <a:endParaRPr lang="LID4096" sz="18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96212828"/>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a:t>
                      </a:r>
                      <a:r>
                        <a:rPr lang="en-US" sz="1400" kern="1200" dirty="0" err="1">
                          <a:solidFill>
                            <a:schemeClr val="tx1"/>
                          </a:solidFill>
                          <a:latin typeface="Segoe UI Light" panose="020B0502040204020203" pitchFamily="34" charset="0"/>
                          <a:ea typeface="+mn-ea"/>
                          <a:cs typeface="Segoe UI Light" panose="020B0502040204020203" pitchFamily="34" charset="0"/>
                        </a:rPr>
                        <a:t>MovieStarId</a:t>
                      </a:r>
                      <a:r>
                        <a:rPr lang="en-US" sz="1400" kern="1200" dirty="0">
                          <a:solidFill>
                            <a:schemeClr val="tx1"/>
                          </a:solidFill>
                          <a:latin typeface="Segoe UI Light" panose="020B0502040204020203" pitchFamily="34" charset="0"/>
                          <a:ea typeface="+mn-ea"/>
                          <a:cs typeface="Segoe UI Light" panose="020B0502040204020203" pitchFamily="34" charset="0"/>
                        </a:rPr>
                        <a:t> </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553228153"/>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a:t>
                      </a:r>
                      <a:r>
                        <a:rPr lang="en-US" sz="1400" kern="1200" dirty="0" err="1">
                          <a:solidFill>
                            <a:schemeClr val="tx1"/>
                          </a:solidFill>
                          <a:latin typeface="Segoe UI Light" panose="020B0502040204020203" pitchFamily="34" charset="0"/>
                          <a:ea typeface="+mn-ea"/>
                          <a:cs typeface="Segoe UI Light" panose="020B0502040204020203" pitchFamily="34" charset="0"/>
                        </a:rPr>
                        <a:t>MovieId</a:t>
                      </a:r>
                      <a:r>
                        <a:rPr lang="en-US" sz="1400" kern="1200" dirty="0">
                          <a:solidFill>
                            <a:schemeClr val="tx1"/>
                          </a:solidFill>
                          <a:latin typeface="Segoe UI Light" panose="020B0502040204020203" pitchFamily="34" charset="0"/>
                          <a:ea typeface="+mn-ea"/>
                          <a:cs typeface="Segoe UI Light" panose="020B0502040204020203" pitchFamily="34" charset="0"/>
                        </a:rPr>
                        <a:t> </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871502034"/>
                  </a:ext>
                </a:extLst>
              </a:tr>
              <a:tr h="400119">
                <a:tc>
                  <a:txBody>
                    <a:bodyPr/>
                    <a:lstStyle/>
                    <a:p>
                      <a:pPr marL="0" indent="0" algn="ctr" defTabSz="914400" rtl="0" eaLnBrk="1" latinLnBrk="0" hangingPunct="1">
                        <a:lnSpc>
                          <a:spcPct val="90000"/>
                        </a:lnSpc>
                        <a:spcBef>
                          <a:spcPts val="1000"/>
                        </a:spcBef>
                        <a:buFontTx/>
                        <a:buNone/>
                      </a:pPr>
                      <a:r>
                        <a:rPr lang="en-US" sz="1400" kern="1200" dirty="0">
                          <a:solidFill>
                            <a:schemeClr val="tx1"/>
                          </a:solidFill>
                          <a:latin typeface="Segoe UI Light" panose="020B0502040204020203" pitchFamily="34" charset="0"/>
                          <a:ea typeface="+mn-ea"/>
                          <a:cs typeface="Segoe UI Light" panose="020B0502040204020203" pitchFamily="34" charset="0"/>
                        </a:rPr>
                        <a:t>string </a:t>
                      </a:r>
                      <a:r>
                        <a:rPr lang="en-US" sz="1400" kern="1200" dirty="0" err="1">
                          <a:solidFill>
                            <a:schemeClr val="tx1"/>
                          </a:solidFill>
                          <a:latin typeface="Segoe UI Light" panose="020B0502040204020203" pitchFamily="34" charset="0"/>
                          <a:ea typeface="+mn-ea"/>
                          <a:cs typeface="Segoe UI Light" panose="020B0502040204020203" pitchFamily="34" charset="0"/>
                        </a:rPr>
                        <a:t>StarId</a:t>
                      </a:r>
                      <a:endParaRPr lang="LID4096" sz="1400" kern="1200" dirty="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864396004"/>
                  </a:ext>
                </a:extLst>
              </a:tr>
            </a:tbl>
          </a:graphicData>
        </a:graphic>
      </p:graphicFrame>
    </p:spTree>
    <p:extLst>
      <p:ext uri="{BB962C8B-B14F-4D97-AF65-F5344CB8AC3E}">
        <p14:creationId xmlns:p14="http://schemas.microsoft.com/office/powerpoint/2010/main" val="2180905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9E0-BFF3-2C15-91CF-D0EDE6AE17C3}"/>
              </a:ext>
            </a:extLst>
          </p:cNvPr>
          <p:cNvSpPr>
            <a:spLocks noGrp="1"/>
          </p:cNvSpPr>
          <p:nvPr>
            <p:ph type="title"/>
          </p:nvPr>
        </p:nvSpPr>
        <p:spPr>
          <a:xfrm>
            <a:off x="833120" y="1122363"/>
            <a:ext cx="3200400" cy="2387600"/>
          </a:xfrm>
        </p:spPr>
        <p:txBody>
          <a:bodyPr vert="horz" lIns="91440" tIns="45720" rIns="91440" bIns="45720" rtlCol="0" anchor="b">
            <a:normAutofit/>
          </a:bodyPr>
          <a:lstStyle/>
          <a:p>
            <a:r>
              <a:rPr lang="en-US" sz="4800" kern="1200">
                <a:solidFill>
                  <a:schemeClr val="tx1"/>
                </a:solidFill>
                <a:latin typeface="+mj-lt"/>
                <a:ea typeface="+mj-ea"/>
                <a:cs typeface="+mj-cs"/>
              </a:rPr>
              <a:t>API Functions</a:t>
            </a:r>
          </a:p>
        </p:txBody>
      </p:sp>
      <p:pic>
        <p:nvPicPr>
          <p:cNvPr id="8" name="Picture 7">
            <a:extLst>
              <a:ext uri="{FF2B5EF4-FFF2-40B4-BE49-F238E27FC236}">
                <a16:creationId xmlns:a16="http://schemas.microsoft.com/office/drawing/2014/main" id="{B202D4FD-CA7E-BEB0-D1DB-CF72C9B1EE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2165" y="321733"/>
            <a:ext cx="1599570" cy="1539586"/>
          </a:xfrm>
          <a:prstGeom prst="rect">
            <a:avLst/>
          </a:prstGeom>
        </p:spPr>
      </p:pic>
      <p:pic>
        <p:nvPicPr>
          <p:cNvPr id="4" name="Picture 3">
            <a:extLst>
              <a:ext uri="{FF2B5EF4-FFF2-40B4-BE49-F238E27FC236}">
                <a16:creationId xmlns:a16="http://schemas.microsoft.com/office/drawing/2014/main" id="{367AC0D9-095E-0081-2B92-B57F1610A5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6492" y="2622301"/>
            <a:ext cx="1507197" cy="1545844"/>
          </a:xfrm>
          <a:prstGeom prst="rect">
            <a:avLst/>
          </a:prstGeom>
        </p:spPr>
      </p:pic>
      <p:pic>
        <p:nvPicPr>
          <p:cNvPr id="3" name="Picture 2">
            <a:extLst>
              <a:ext uri="{FF2B5EF4-FFF2-40B4-BE49-F238E27FC236}">
                <a16:creationId xmlns:a16="http://schemas.microsoft.com/office/drawing/2014/main" id="{BAF2C848-59EB-5A2F-8CEA-32FFB78261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1243" y="372291"/>
            <a:ext cx="2852646" cy="2638698"/>
          </a:xfrm>
          <a:prstGeom prst="rect">
            <a:avLst/>
          </a:prstGeom>
        </p:spPr>
      </p:pic>
      <p:pic>
        <p:nvPicPr>
          <p:cNvPr id="6" name="Picture 5">
            <a:extLst>
              <a:ext uri="{FF2B5EF4-FFF2-40B4-BE49-F238E27FC236}">
                <a16:creationId xmlns:a16="http://schemas.microsoft.com/office/drawing/2014/main" id="{5D44D9CA-9D2C-3D05-E5AE-5B59902146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7097" y="4934736"/>
            <a:ext cx="1433298" cy="1545336"/>
          </a:xfrm>
          <a:prstGeom prst="rect">
            <a:avLst/>
          </a:prstGeom>
        </p:spPr>
      </p:pic>
      <p:cxnSp>
        <p:nvCxnSpPr>
          <p:cNvPr id="21" name="Straight Connector 12">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2" y="0"/>
            <a:ext cx="0" cy="6858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14">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16">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1" y="3429000"/>
            <a:ext cx="466344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18">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4568202"/>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5FA68C9-696A-DC79-4820-6E1138FC5A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06342" y="3847013"/>
            <a:ext cx="2742447" cy="2509338"/>
          </a:xfrm>
          <a:prstGeom prst="rect">
            <a:avLst/>
          </a:prstGeom>
        </p:spPr>
      </p:pic>
    </p:spTree>
    <p:extLst>
      <p:ext uri="{BB962C8B-B14F-4D97-AF65-F5344CB8AC3E}">
        <p14:creationId xmlns:p14="http://schemas.microsoft.com/office/powerpoint/2010/main" val="988653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5A71A0-FEA4-B89C-461D-06353836175A}"/>
              </a:ext>
            </a:extLst>
          </p:cNvPr>
          <p:cNvSpPr>
            <a:spLocks noGrp="1"/>
          </p:cNvSpPr>
          <p:nvPr>
            <p:ph type="title"/>
          </p:nvPr>
        </p:nvSpPr>
        <p:spPr>
          <a:xfrm>
            <a:off x="4572001" y="601744"/>
            <a:ext cx="6781800" cy="1338696"/>
          </a:xfrm>
        </p:spPr>
        <p:txBody>
          <a:bodyPr>
            <a:normAutofit/>
          </a:bodyPr>
          <a:lstStyle/>
          <a:p>
            <a:r>
              <a:rPr lang="en-IL" dirty="0"/>
              <a:t>Whats Next?</a:t>
            </a:r>
          </a:p>
        </p:txBody>
      </p:sp>
      <p:pic>
        <p:nvPicPr>
          <p:cNvPr id="5" name="Picture 4" descr="Computer script on a screen">
            <a:extLst>
              <a:ext uri="{FF2B5EF4-FFF2-40B4-BE49-F238E27FC236}">
                <a16:creationId xmlns:a16="http://schemas.microsoft.com/office/drawing/2014/main" id="{4E2DA1E6-9094-7E1C-241F-1AF630CFD0B0}"/>
              </a:ext>
            </a:extLst>
          </p:cNvPr>
          <p:cNvPicPr>
            <a:picLocks noChangeAspect="1"/>
          </p:cNvPicPr>
          <p:nvPr/>
        </p:nvPicPr>
        <p:blipFill rotWithShape="1">
          <a:blip r:embed="rId2"/>
          <a:srcRect l="11841" r="51613"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A7AB4D0E-1CD0-2164-0156-A00789A46ED2}"/>
              </a:ext>
            </a:extLst>
          </p:cNvPr>
          <p:cNvSpPr>
            <a:spLocks noGrp="1"/>
          </p:cNvSpPr>
          <p:nvPr>
            <p:ph idx="1"/>
          </p:nvPr>
        </p:nvSpPr>
        <p:spPr>
          <a:xfrm>
            <a:off x="4572001" y="2201958"/>
            <a:ext cx="6781800" cy="3900730"/>
          </a:xfrm>
        </p:spPr>
        <p:txBody>
          <a:bodyPr anchor="t">
            <a:normAutofit/>
          </a:bodyPr>
          <a:lstStyle/>
          <a:p>
            <a:r>
              <a:rPr lang="en-US" sz="1900" b="0" i="0">
                <a:effectLst/>
                <a:latin typeface="Söhne"/>
              </a:rPr>
              <a:t>The project contains basic information about movies, and it will be possible to expand the data, such as adding an option for TV series in addition to movies, movie duration, directors, producers (not just one), genre, language, actor's role name in the movie, and a wide range of other information.</a:t>
            </a:r>
          </a:p>
          <a:p>
            <a:r>
              <a:rPr lang="en-US" sz="1900" b="0" i="0">
                <a:effectLst/>
                <a:latin typeface="Söhne"/>
              </a:rPr>
              <a:t>The project can serve as a foundation for a broader project, such as a movie review application, a movie streaming application, a movie store application, and a cinema application for booking tickets.</a:t>
            </a:r>
          </a:p>
          <a:p>
            <a:r>
              <a:rPr lang="en-US" sz="1900" b="0" i="0">
                <a:effectLst/>
                <a:latin typeface="Söhne"/>
              </a:rPr>
              <a:t>Expanding the platforms - The project is currently an application for computers with the Windows operating system, so it will be possible to expand and build user systems using the API on a wider range of platforms such as web, Android, iOS, and more.</a:t>
            </a:r>
          </a:p>
          <a:p>
            <a:pPr marL="228600" indent="-228600" defTabSz="914400" rtl="1" eaLnBrk="1" latinLnBrk="0" hangingPunct="1">
              <a:spcBef>
                <a:spcPts val="1000"/>
              </a:spcBef>
              <a:buFont typeface="Arial" panose="020B0604020202020204" pitchFamily="34" charset="0"/>
              <a:buChar char="•"/>
            </a:pPr>
            <a:endParaRPr lang="en-IL" sz="1900"/>
          </a:p>
        </p:txBody>
      </p:sp>
    </p:spTree>
    <p:extLst>
      <p:ext uri="{BB962C8B-B14F-4D97-AF65-F5344CB8AC3E}">
        <p14:creationId xmlns:p14="http://schemas.microsoft.com/office/powerpoint/2010/main" val="3201147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F4F2BF3C-6BA5-53FF-6CCD-E6F22C7A358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400" b="1" kern="1200">
                <a:solidFill>
                  <a:srgbClr val="FFFFFF"/>
                </a:solidFill>
                <a:latin typeface="+mj-lt"/>
                <a:ea typeface="+mj-ea"/>
                <a:cs typeface="+mj-cs"/>
              </a:rPr>
              <a:t>General Structure</a:t>
            </a:r>
            <a:br>
              <a:rPr lang="en-US" sz="3400" b="1" kern="1200">
                <a:solidFill>
                  <a:srgbClr val="FFFFFF"/>
                </a:solidFill>
                <a:latin typeface="+mj-lt"/>
                <a:ea typeface="+mj-ea"/>
                <a:cs typeface="+mj-cs"/>
              </a:rPr>
            </a:br>
            <a:r>
              <a:rPr lang="en-US" sz="3400" b="1" kern="1200">
                <a:solidFill>
                  <a:srgbClr val="FFFFFF"/>
                </a:solidFill>
                <a:latin typeface="+mj-lt"/>
                <a:ea typeface="+mj-ea"/>
                <a:cs typeface="+mj-cs"/>
              </a:rPr>
              <a:t>Our project is divided to two solutions</a:t>
            </a:r>
            <a:endParaRPr lang="en-US" sz="3400" kern="1200">
              <a:solidFill>
                <a:srgbClr val="FFFFFF"/>
              </a:solidFill>
              <a:latin typeface="+mj-lt"/>
              <a:ea typeface="+mj-ea"/>
              <a:cs typeface="+mj-cs"/>
            </a:endParaRPr>
          </a:p>
        </p:txBody>
      </p:sp>
      <p:graphicFrame>
        <p:nvGraphicFramePr>
          <p:cNvPr id="3" name="Table 3">
            <a:extLst>
              <a:ext uri="{FF2B5EF4-FFF2-40B4-BE49-F238E27FC236}">
                <a16:creationId xmlns:a16="http://schemas.microsoft.com/office/drawing/2014/main" id="{CA4DEADD-0879-0112-50A7-9B8B2F814B14}"/>
              </a:ext>
            </a:extLst>
          </p:cNvPr>
          <p:cNvGraphicFramePr>
            <a:graphicFrameLocks noGrp="1"/>
          </p:cNvGraphicFramePr>
          <p:nvPr>
            <p:extLst>
              <p:ext uri="{D42A27DB-BD31-4B8C-83A1-F6EECF244321}">
                <p14:modId xmlns:p14="http://schemas.microsoft.com/office/powerpoint/2010/main" val="1949307912"/>
              </p:ext>
            </p:extLst>
          </p:nvPr>
        </p:nvGraphicFramePr>
        <p:xfrm>
          <a:off x="432225" y="2533247"/>
          <a:ext cx="11327549" cy="3318253"/>
        </p:xfrm>
        <a:graphic>
          <a:graphicData uri="http://schemas.openxmlformats.org/drawingml/2006/table">
            <a:tbl>
              <a:tblPr firstRow="1" bandRow="1">
                <a:solidFill>
                  <a:schemeClr val="bg1"/>
                </a:solidFill>
                <a:tableStyleId>{2D5ABB26-0587-4C30-8999-92F81FD0307C}</a:tableStyleId>
              </a:tblPr>
              <a:tblGrid>
                <a:gridCol w="5616888">
                  <a:extLst>
                    <a:ext uri="{9D8B030D-6E8A-4147-A177-3AD203B41FA5}">
                      <a16:colId xmlns:a16="http://schemas.microsoft.com/office/drawing/2014/main" val="2179457186"/>
                    </a:ext>
                  </a:extLst>
                </a:gridCol>
                <a:gridCol w="5710661">
                  <a:extLst>
                    <a:ext uri="{9D8B030D-6E8A-4147-A177-3AD203B41FA5}">
                      <a16:colId xmlns:a16="http://schemas.microsoft.com/office/drawing/2014/main" val="3531765617"/>
                    </a:ext>
                  </a:extLst>
                </a:gridCol>
              </a:tblGrid>
              <a:tr h="743205">
                <a:tc>
                  <a:txBody>
                    <a:bodyPr/>
                    <a:lstStyle/>
                    <a:p>
                      <a:pPr algn="ctr"/>
                      <a:r>
                        <a:rPr lang="en-US" sz="2400" b="0" kern="1200" cap="none" spc="0">
                          <a:solidFill>
                            <a:schemeClr val="bg1"/>
                          </a:solidFill>
                          <a:latin typeface="Segoe UI Light" panose="020B0502040204020203" pitchFamily="34" charset="0"/>
                          <a:ea typeface="+mn-ea"/>
                          <a:cs typeface="Segoe UI Light" panose="020B0502040204020203" pitchFamily="34" charset="0"/>
                        </a:rPr>
                        <a:t>Server Side</a:t>
                      </a:r>
                      <a:endParaRPr lang="LID4096" sz="2400" b="0" kern="1200" cap="none" spc="0">
                        <a:solidFill>
                          <a:schemeClr val="bg1"/>
                        </a:solidFill>
                        <a:latin typeface="Segoe UI Light" panose="020B0502040204020203" pitchFamily="34" charset="0"/>
                        <a:ea typeface="+mn-ea"/>
                        <a:cs typeface="Segoe UI Light" panose="020B0502040204020203" pitchFamily="34" charset="0"/>
                      </a:endParaRPr>
                    </a:p>
                  </a:txBody>
                  <a:tcPr marL="204120" marR="157015" marT="157015" marB="157015"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ctr"/>
                      <a:r>
                        <a:rPr lang="en-US" sz="2400" b="0" kern="1200" cap="none" spc="0">
                          <a:solidFill>
                            <a:schemeClr val="bg1"/>
                          </a:solidFill>
                          <a:latin typeface="Segoe UI Light" panose="020B0502040204020203" pitchFamily="34" charset="0"/>
                          <a:ea typeface="+mn-ea"/>
                          <a:cs typeface="Segoe UI Light" panose="020B0502040204020203" pitchFamily="34" charset="0"/>
                        </a:rPr>
                        <a:t>Client Side</a:t>
                      </a:r>
                      <a:endParaRPr lang="LID4096" sz="2400" b="0" kern="1200" cap="none" spc="0">
                        <a:solidFill>
                          <a:schemeClr val="bg1"/>
                        </a:solidFill>
                        <a:latin typeface="Segoe UI Light" panose="020B0502040204020203" pitchFamily="34" charset="0"/>
                        <a:ea typeface="+mn-ea"/>
                        <a:cs typeface="Segoe UI Light" panose="020B0502040204020203" pitchFamily="34" charset="0"/>
                      </a:endParaRPr>
                    </a:p>
                  </a:txBody>
                  <a:tcPr marL="204120" marR="157015" marT="157015" marB="157015"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2081130099"/>
                  </a:ext>
                </a:extLst>
              </a:tr>
              <a:tr h="25750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kern="1200" cap="none" spc="0">
                          <a:solidFill>
                            <a:schemeClr val="tx1"/>
                          </a:solidFill>
                          <a:latin typeface="Segoe UI Light" panose="020B0502040204020203" pitchFamily="34" charset="0"/>
                          <a:ea typeface="+mn-ea"/>
                          <a:cs typeface="Segoe UI Light" panose="020B0502040204020203" pitchFamily="34" charset="0"/>
                        </a:rPr>
                        <a:t>C# with ASP.NET Web API is used for building web applications and services.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kern="1200" cap="none" spc="0">
                        <a:solidFill>
                          <a:schemeClr val="tx1"/>
                        </a:solidFill>
                        <a:latin typeface="Segoe UI Light" panose="020B0502040204020203" pitchFamily="34" charset="0"/>
                        <a:ea typeface="+mn-ea"/>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kern="1200" cap="none" spc="0">
                          <a:solidFill>
                            <a:schemeClr val="tx1"/>
                          </a:solidFill>
                          <a:latin typeface="Segoe UI Light" panose="020B0502040204020203" pitchFamily="34" charset="0"/>
                          <a:ea typeface="+mn-ea"/>
                          <a:cs typeface="Segoe UI Light" panose="020B0502040204020203" pitchFamily="34" charset="0"/>
                        </a:rPr>
                        <a:t>Allows to connect to a SQL Server database, execute SQL queries or commands with HTTP request.</a:t>
                      </a:r>
                    </a:p>
                  </a:txBody>
                  <a:tcPr marL="204120" marR="157015" marT="157015" marB="157015">
                    <a:lnL w="19050" cap="flat" cmpd="sng" algn="ctr">
                      <a:solidFill>
                        <a:schemeClr val="tx1"/>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tc>
                  <a:txBody>
                    <a:bodyPr/>
                    <a:lstStyle/>
                    <a:p>
                      <a:pPr algn="l" defTabSz="914400" rtl="0" eaLnBrk="1" latinLnBrk="0" hangingPunct="1"/>
                      <a:br>
                        <a:rPr lang="en-US" sz="2400" kern="1200" cap="none" spc="0">
                          <a:solidFill>
                            <a:schemeClr val="tx1"/>
                          </a:solidFill>
                          <a:latin typeface="Segoe UI Light" panose="020B0502040204020203" pitchFamily="34" charset="0"/>
                          <a:ea typeface="+mn-ea"/>
                          <a:cs typeface="Segoe UI Light" panose="020B0502040204020203" pitchFamily="34" charset="0"/>
                        </a:rPr>
                      </a:br>
                      <a:r>
                        <a:rPr lang="en-US" sz="2400" kern="1200" cap="none" spc="0">
                          <a:solidFill>
                            <a:schemeClr val="tx1"/>
                          </a:solidFill>
                          <a:latin typeface="Segoe UI Light" panose="020B0502040204020203" pitchFamily="34" charset="0"/>
                          <a:ea typeface="+mn-ea"/>
                          <a:cs typeface="Segoe UI Light" panose="020B0502040204020203" pitchFamily="34" charset="0"/>
                        </a:rPr>
                        <a:t>WPF (Windows Presentation Foundation), framework for building desktop applications with user interfaces to use the API functions and display the data.. </a:t>
                      </a:r>
                    </a:p>
                  </a:txBody>
                  <a:tcPr marL="204120" marR="157015" marT="157015" marB="157015">
                    <a:lnL w="19050" cap="flat" cmpd="sng" algn="ctr">
                      <a:solidFill>
                        <a:schemeClr val="tx1"/>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1003518955"/>
                  </a:ext>
                </a:extLst>
              </a:tr>
            </a:tbl>
          </a:graphicData>
        </a:graphic>
      </p:graphicFrame>
    </p:spTree>
    <p:extLst>
      <p:ext uri="{BB962C8B-B14F-4D97-AF65-F5344CB8AC3E}">
        <p14:creationId xmlns:p14="http://schemas.microsoft.com/office/powerpoint/2010/main" val="1682405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8E515C-BC49-4B3E-0F01-8F9E7F5A3AAE}"/>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dirty="0">
                <a:solidFill>
                  <a:schemeClr val="tx2"/>
                </a:solidFill>
                <a:latin typeface="+mj-lt"/>
                <a:ea typeface="+mj-ea"/>
                <a:cs typeface="+mj-cs"/>
              </a:rPr>
              <a:t>Thanks</a:t>
            </a:r>
          </a:p>
        </p:txBody>
      </p:sp>
      <p:pic>
        <p:nvPicPr>
          <p:cNvPr id="7" name="Graphic 6" descr="Smiling Face with No Fill">
            <a:extLst>
              <a:ext uri="{FF2B5EF4-FFF2-40B4-BE49-F238E27FC236}">
                <a16:creationId xmlns:a16="http://schemas.microsoft.com/office/drawing/2014/main" id="{B2D27E09-F277-5298-3CF1-7CE6F4A12C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32864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3B8B0-D722-2D90-8CF2-721ECB7B8866}"/>
              </a:ext>
            </a:extLst>
          </p:cNvPr>
          <p:cNvSpPr>
            <a:spLocks noGrp="1"/>
          </p:cNvSpPr>
          <p:nvPr>
            <p:ph type="title"/>
          </p:nvPr>
        </p:nvSpPr>
        <p:spPr>
          <a:xfrm>
            <a:off x="640080" y="325369"/>
            <a:ext cx="4368602" cy="1956841"/>
          </a:xfrm>
        </p:spPr>
        <p:txBody>
          <a:bodyPr anchor="b">
            <a:normAutofit/>
          </a:bodyPr>
          <a:lstStyle/>
          <a:p>
            <a:pPr rtl="1"/>
            <a:r>
              <a:rPr lang="en-US" sz="5400">
                <a:latin typeface="Segoe UI Light" panose="020B0502040204020203" pitchFamily="34" charset="0"/>
                <a:ea typeface="+mn-ea"/>
                <a:cs typeface="Segoe UI Light" panose="020B0502040204020203" pitchFamily="34" charset="0"/>
              </a:rPr>
              <a:t>Technology &amp; Frameworks</a:t>
            </a:r>
            <a:endParaRPr lang="LID4096" sz="5400">
              <a:latin typeface="Segoe UI Light" panose="020B0502040204020203" pitchFamily="34" charset="0"/>
              <a:ea typeface="+mn-ea"/>
              <a:cs typeface="Segoe UI Light" panose="020B0502040204020203" pitchFamily="34" charset="0"/>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DD3CBC-A337-8221-D0AC-C786CE0BE5C4}"/>
              </a:ext>
            </a:extLst>
          </p:cNvPr>
          <p:cNvSpPr>
            <a:spLocks noGrp="1"/>
          </p:cNvSpPr>
          <p:nvPr>
            <p:ph idx="1"/>
          </p:nvPr>
        </p:nvSpPr>
        <p:spPr>
          <a:xfrm>
            <a:off x="640080" y="2872899"/>
            <a:ext cx="4243589" cy="3320668"/>
          </a:xfrm>
        </p:spPr>
        <p:txBody>
          <a:bodyPr>
            <a:normAutofit/>
          </a:bodyPr>
          <a:lstStyle/>
          <a:p>
            <a:pPr marL="0" indent="0">
              <a:buNone/>
            </a:pPr>
            <a:r>
              <a:rPr lang="en-US" sz="2200">
                <a:latin typeface="Segoe UI Light" panose="020B0502040204020203" pitchFamily="34" charset="0"/>
                <a:cs typeface="Segoe UI Light" panose="020B0502040204020203" pitchFamily="34" charset="0"/>
              </a:rPr>
              <a:t>Using .NET 7.0 with C#.</a:t>
            </a:r>
            <a:br>
              <a:rPr lang="en-US" sz="2200">
                <a:latin typeface="Segoe UI Light" panose="020B0502040204020203" pitchFamily="34" charset="0"/>
                <a:cs typeface="Segoe UI Light" panose="020B0502040204020203" pitchFamily="34" charset="0"/>
              </a:rPr>
            </a:br>
            <a:r>
              <a:rPr lang="en-US" sz="2200">
                <a:latin typeface="Segoe UI Light" panose="020B0502040204020203" pitchFamily="34" charset="0"/>
                <a:cs typeface="Segoe UI Light" panose="020B0502040204020203" pitchFamily="34" charset="0"/>
              </a:rPr>
              <a:t>Entity Framework packages: CORE, TOOLS, SQL SERVER</a:t>
            </a:r>
            <a:endParaRPr lang="en-US" sz="2200"/>
          </a:p>
          <a:p>
            <a:pPr marL="0" indent="0">
              <a:buNone/>
            </a:pPr>
            <a:endParaRPr lang="en-US" sz="2200"/>
          </a:p>
        </p:txBody>
      </p:sp>
      <p:pic>
        <p:nvPicPr>
          <p:cNvPr id="5" name="Picture 4" descr="Electronic circuit board">
            <a:extLst>
              <a:ext uri="{FF2B5EF4-FFF2-40B4-BE49-F238E27FC236}">
                <a16:creationId xmlns:a16="http://schemas.microsoft.com/office/drawing/2014/main" id="{2956AF1A-AB62-3ADC-41A1-30D3B017E222}"/>
              </a:ext>
            </a:extLst>
          </p:cNvPr>
          <p:cNvPicPr>
            <a:picLocks noChangeAspect="1"/>
          </p:cNvPicPr>
          <p:nvPr/>
        </p:nvPicPr>
        <p:blipFill rotWithShape="1">
          <a:blip r:embed="rId2"/>
          <a:srcRect l="32439" r="60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992668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Close-up of a solar panel&#10;&#10;Description automatically generated">
            <a:extLst>
              <a:ext uri="{FF2B5EF4-FFF2-40B4-BE49-F238E27FC236}">
                <a16:creationId xmlns:a16="http://schemas.microsoft.com/office/drawing/2014/main" id="{B88B72C0-4879-888C-57B5-C35AE7FE41C7}"/>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itle 1">
            <a:extLst>
              <a:ext uri="{FF2B5EF4-FFF2-40B4-BE49-F238E27FC236}">
                <a16:creationId xmlns:a16="http://schemas.microsoft.com/office/drawing/2014/main" id="{F4F2BF3C-6BA5-53FF-6CCD-E6F22C7A358C}"/>
              </a:ext>
            </a:extLst>
          </p:cNvPr>
          <p:cNvSpPr>
            <a:spLocks noGrp="1"/>
          </p:cNvSpPr>
          <p:nvPr>
            <p:ph type="title"/>
          </p:nvPr>
        </p:nvSpPr>
        <p:spPr>
          <a:xfrm>
            <a:off x="838200" y="365125"/>
            <a:ext cx="10515600" cy="1325563"/>
          </a:xfrm>
        </p:spPr>
        <p:txBody>
          <a:bodyPr>
            <a:normAutofit/>
          </a:bodyPr>
          <a:lstStyle/>
          <a:p>
            <a:pPr rtl="1"/>
            <a:r>
              <a:rPr lang="en-US" b="1">
                <a:latin typeface="Segoe UI Light" panose="020B0502040204020203" pitchFamily="34" charset="0"/>
                <a:ea typeface="+mn-ea"/>
                <a:cs typeface="Segoe UI Light" panose="020B0502040204020203" pitchFamily="34" charset="0"/>
              </a:rPr>
              <a:t>General  Flow</a:t>
            </a:r>
            <a:endParaRPr lang="LID4096">
              <a:latin typeface="Segoe UI Light" panose="020B0502040204020203" pitchFamily="34" charset="0"/>
              <a:cs typeface="Segoe UI Light" panose="020B0502040204020203" pitchFamily="34" charset="0"/>
            </a:endParaRPr>
          </a:p>
        </p:txBody>
      </p:sp>
      <p:graphicFrame>
        <p:nvGraphicFramePr>
          <p:cNvPr id="2" name="Diagram 1">
            <a:extLst>
              <a:ext uri="{FF2B5EF4-FFF2-40B4-BE49-F238E27FC236}">
                <a16:creationId xmlns:a16="http://schemas.microsoft.com/office/drawing/2014/main" id="{8C1FDD03-09E8-F063-2A9C-CC5BA0532366}"/>
              </a:ext>
            </a:extLst>
          </p:cNvPr>
          <p:cNvGraphicFramePr/>
          <p:nvPr>
            <p:extLst>
              <p:ext uri="{D42A27DB-BD31-4B8C-83A1-F6EECF244321}">
                <p14:modId xmlns:p14="http://schemas.microsoft.com/office/powerpoint/2010/main" val="42053108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602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113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3B8B0-D722-2D90-8CF2-721ECB7B886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SCREENS</a:t>
            </a:r>
          </a:p>
        </p:txBody>
      </p:sp>
      <p:pic>
        <p:nvPicPr>
          <p:cNvPr id="10" name="Picture 9">
            <a:extLst>
              <a:ext uri="{FF2B5EF4-FFF2-40B4-BE49-F238E27FC236}">
                <a16:creationId xmlns:a16="http://schemas.microsoft.com/office/drawing/2014/main" id="{CF372061-3F67-9321-66AF-C2C58AF001A4}"/>
              </a:ext>
            </a:extLst>
          </p:cNvPr>
          <p:cNvPicPr>
            <a:picLocks noChangeAspect="1"/>
          </p:cNvPicPr>
          <p:nvPr/>
        </p:nvPicPr>
        <p:blipFill rotWithShape="1">
          <a:blip r:embed="rId2">
            <a:extLst>
              <a:ext uri="{28A0092B-C50C-407E-A947-70E740481C1C}">
                <a14:useLocalDpi xmlns:a14="http://schemas.microsoft.com/office/drawing/2010/main" val="0"/>
              </a:ext>
            </a:extLst>
          </a:blip>
          <a:srcRect t="741" b="741"/>
          <a:stretch/>
        </p:blipFill>
        <p:spPr bwMode="auto">
          <a:xfrm>
            <a:off x="3549678" y="771874"/>
            <a:ext cx="8201378" cy="5363019"/>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937313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AB5D-AAFB-FC36-51FB-26ADBA223F1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rtl="1" eaLnBrk="1" latinLnBrk="0" hangingPunct="1">
              <a:lnSpc>
                <a:spcPct val="90000"/>
              </a:lnSpc>
              <a:spcBef>
                <a:spcPct val="0"/>
              </a:spcBef>
              <a:buNone/>
            </a:pPr>
            <a:r>
              <a:rPr lang="en-US" sz="2600" kern="1200" dirty="0">
                <a:solidFill>
                  <a:schemeClr val="bg1"/>
                </a:solidFill>
                <a:latin typeface="+mj-lt"/>
                <a:ea typeface="+mj-ea"/>
                <a:cs typeface="+mj-cs"/>
              </a:rPr>
              <a:t>Register Window</a:t>
            </a:r>
          </a:p>
        </p:txBody>
      </p:sp>
      <p:pic>
        <p:nvPicPr>
          <p:cNvPr id="4" name="Content Placeholder 3">
            <a:extLst>
              <a:ext uri="{FF2B5EF4-FFF2-40B4-BE49-F238E27FC236}">
                <a16:creationId xmlns:a16="http://schemas.microsoft.com/office/drawing/2014/main" id="{E9A137C1-2ABE-B663-4624-E4386649A5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24" r="324"/>
          <a:stretch/>
        </p:blipFill>
        <p:spPr bwMode="auto">
          <a:xfrm>
            <a:off x="4076241" y="961812"/>
            <a:ext cx="7112916" cy="493098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795616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AB5D-AAFB-FC36-51FB-26ADBA223F1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rtl="1" eaLnBrk="1" latinLnBrk="0" hangingPunct="1">
              <a:lnSpc>
                <a:spcPct val="90000"/>
              </a:lnSpc>
              <a:spcBef>
                <a:spcPct val="0"/>
              </a:spcBef>
              <a:buNone/>
            </a:pPr>
            <a:r>
              <a:rPr lang="en-US" sz="2600" kern="1200" dirty="0">
                <a:solidFill>
                  <a:schemeClr val="bg1"/>
                </a:solidFill>
                <a:latin typeface="+mj-lt"/>
                <a:ea typeface="+mj-ea"/>
                <a:cs typeface="+mj-cs"/>
              </a:rPr>
              <a:t>Main Window</a:t>
            </a:r>
          </a:p>
        </p:txBody>
      </p:sp>
      <p:pic>
        <p:nvPicPr>
          <p:cNvPr id="4" name="Content Placeholder 3">
            <a:extLst>
              <a:ext uri="{FF2B5EF4-FFF2-40B4-BE49-F238E27FC236}">
                <a16:creationId xmlns:a16="http://schemas.microsoft.com/office/drawing/2014/main" id="{E9A137C1-2ABE-B663-4624-E4386649A5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14" r="414"/>
          <a:stretch/>
        </p:blipFill>
        <p:spPr bwMode="auto">
          <a:xfrm>
            <a:off x="4076241" y="961812"/>
            <a:ext cx="7112916" cy="493098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643209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AB5D-AAFB-FC36-51FB-26ADBA223F1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rtl="1" eaLnBrk="1" latinLnBrk="0" hangingPunct="1">
              <a:lnSpc>
                <a:spcPct val="90000"/>
              </a:lnSpc>
              <a:spcBef>
                <a:spcPct val="0"/>
              </a:spcBef>
              <a:buNone/>
            </a:pPr>
            <a:r>
              <a:rPr lang="en-US" sz="2600" kern="1200" dirty="0">
                <a:solidFill>
                  <a:schemeClr val="bg1"/>
                </a:solidFill>
                <a:latin typeface="+mj-lt"/>
                <a:ea typeface="+mj-ea"/>
                <a:cs typeface="+mj-cs"/>
              </a:rPr>
              <a:t>Search Window</a:t>
            </a:r>
          </a:p>
        </p:txBody>
      </p:sp>
      <p:pic>
        <p:nvPicPr>
          <p:cNvPr id="4" name="Content Placeholder 3">
            <a:extLst>
              <a:ext uri="{FF2B5EF4-FFF2-40B4-BE49-F238E27FC236}">
                <a16:creationId xmlns:a16="http://schemas.microsoft.com/office/drawing/2014/main" id="{E9A137C1-2ABE-B663-4624-E4386649A5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4" r="144"/>
          <a:stretch/>
        </p:blipFill>
        <p:spPr bwMode="auto">
          <a:xfrm>
            <a:off x="4076241" y="961812"/>
            <a:ext cx="7112916" cy="493098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808168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AB5D-AAFB-FC36-51FB-26ADBA223F1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rtl="1" eaLnBrk="1" latinLnBrk="0" hangingPunct="1">
              <a:lnSpc>
                <a:spcPct val="90000"/>
              </a:lnSpc>
              <a:spcBef>
                <a:spcPct val="0"/>
              </a:spcBef>
              <a:buNone/>
            </a:pPr>
            <a:r>
              <a:rPr lang="en-US" sz="2600" kern="1200" dirty="0">
                <a:solidFill>
                  <a:schemeClr val="bg1"/>
                </a:solidFill>
                <a:latin typeface="+mj-lt"/>
                <a:ea typeface="+mj-ea"/>
                <a:cs typeface="+mj-cs"/>
              </a:rPr>
              <a:t>Movie Window</a:t>
            </a:r>
          </a:p>
        </p:txBody>
      </p:sp>
      <p:pic>
        <p:nvPicPr>
          <p:cNvPr id="4" name="Content Placeholder 3">
            <a:extLst>
              <a:ext uri="{FF2B5EF4-FFF2-40B4-BE49-F238E27FC236}">
                <a16:creationId xmlns:a16="http://schemas.microsoft.com/office/drawing/2014/main" id="{E9A137C1-2ABE-B663-4624-E4386649A5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95" r="595"/>
          <a:stretch/>
        </p:blipFill>
        <p:spPr bwMode="auto">
          <a:xfrm>
            <a:off x="4076241" y="961812"/>
            <a:ext cx="7112916" cy="493098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2091628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17826</TotalTime>
  <Words>481</Words>
  <Application>Microsoft Macintosh PowerPoint</Application>
  <PresentationFormat>Widescreen</PresentationFormat>
  <Paragraphs>76</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Segoe UI Light</vt:lpstr>
      <vt:lpstr>Söhne</vt:lpstr>
      <vt:lpstr>Office Theme</vt:lpstr>
      <vt:lpstr>Final Project Movie Database Application </vt:lpstr>
      <vt:lpstr>General Structure Our project is divided to two solutions</vt:lpstr>
      <vt:lpstr>Technology &amp; Frameworks</vt:lpstr>
      <vt:lpstr>General  Flow</vt:lpstr>
      <vt:lpstr>SCREENS</vt:lpstr>
      <vt:lpstr>Register Window</vt:lpstr>
      <vt:lpstr>Main Window</vt:lpstr>
      <vt:lpstr>Search Window</vt:lpstr>
      <vt:lpstr>Movie Window</vt:lpstr>
      <vt:lpstr>Star  Window</vt:lpstr>
      <vt:lpstr>User Window</vt:lpstr>
      <vt:lpstr>Actors Window</vt:lpstr>
      <vt:lpstr>Actor MiniWindow</vt:lpstr>
      <vt:lpstr>Company MiniWindow</vt:lpstr>
      <vt:lpstr>Error MiniWindow</vt:lpstr>
      <vt:lpstr>Models</vt:lpstr>
      <vt:lpstr>helper Model</vt:lpstr>
      <vt:lpstr>API Functions</vt:lpstr>
      <vt:lpstr>Whats Next?</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מערכת מבחנים</dc:title>
  <dc:creator>Yam Elgabsi</dc:creator>
  <cp:lastModifiedBy>Yam Elgabsi</cp:lastModifiedBy>
  <cp:revision>8</cp:revision>
  <dcterms:created xsi:type="dcterms:W3CDTF">2023-03-15T11:45:28Z</dcterms:created>
  <dcterms:modified xsi:type="dcterms:W3CDTF">2023-05-31T18:04:33Z</dcterms:modified>
</cp:coreProperties>
</file>